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3b5d732eb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bf5f831ac4de8"/>
  </p:sldMasterIdLst>
  <p:sldIdLst>
    <p:sldId xmlns:r="http://schemas.openxmlformats.org/officeDocument/2006/relationships" id="256" r:id="R7db1321194194dae"/>
    <p:sldId xmlns:r="http://schemas.openxmlformats.org/officeDocument/2006/relationships" id="257" r:id="Rabe61f676b594bf4"/>
    <p:sldId xmlns:r="http://schemas.openxmlformats.org/officeDocument/2006/relationships" id="258" r:id="Rf90d351a277d4dd4"/>
    <p:sldId xmlns:r="http://schemas.openxmlformats.org/officeDocument/2006/relationships" id="259" r:id="R2cc31ccdcb084f46"/>
    <p:sldId xmlns:r="http://schemas.openxmlformats.org/officeDocument/2006/relationships" id="260" r:id="R1c008a3187704109"/>
    <p:sldId xmlns:r="http://schemas.openxmlformats.org/officeDocument/2006/relationships" id="261" r:id="R8d80ea176836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bf5f831ac4de8" /><Relationship Type="http://schemas.openxmlformats.org/officeDocument/2006/relationships/slide" Target="/ppt/slides/slide1.xml" Id="R7db1321194194dae" /><Relationship Type="http://schemas.openxmlformats.org/officeDocument/2006/relationships/slide" Target="/ppt/slides/slide2.xml" Id="Rabe61f676b594bf4" /><Relationship Type="http://schemas.openxmlformats.org/officeDocument/2006/relationships/slide" Target="/ppt/slides/slide3.xml" Id="Rf90d351a277d4dd4" /><Relationship Type="http://schemas.openxmlformats.org/officeDocument/2006/relationships/slide" Target="/ppt/slides/slide4.xml" Id="R2cc31ccdcb084f46" /><Relationship Type="http://schemas.openxmlformats.org/officeDocument/2006/relationships/slide" Target="/ppt/slides/slide5.xml" Id="R1c008a3187704109" /><Relationship Type="http://schemas.openxmlformats.org/officeDocument/2006/relationships/slide" Target="/ppt/slides/slide6.xml" Id="R8d80ea176836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6cf15bb90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fff2d41c744e7" /><Relationship Type="http://schemas.openxmlformats.org/officeDocument/2006/relationships/theme" Target="/ppt/slideMasters/theme/theme1.xml" Id="Rae790f3fb8c4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fff2d41c7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ae0b76c0d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a16636a5c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1bc639c5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18ab6e9a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81e5ab3af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743bdefd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