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dd326132f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c380286cf4002"/>
  </p:sldMasterIdLst>
  <p:sldIdLst>
    <p:sldId xmlns:r="http://schemas.openxmlformats.org/officeDocument/2006/relationships" id="256" r:id="R69bbec748a5f4bea"/>
    <p:sldId xmlns:r="http://schemas.openxmlformats.org/officeDocument/2006/relationships" id="257" r:id="R2bebeb1e53084a36"/>
    <p:sldId xmlns:r="http://schemas.openxmlformats.org/officeDocument/2006/relationships" id="258" r:id="R86bc252048fe423b"/>
    <p:sldId xmlns:r="http://schemas.openxmlformats.org/officeDocument/2006/relationships" id="259" r:id="R15375b0b634f4c74"/>
    <p:sldId xmlns:r="http://schemas.openxmlformats.org/officeDocument/2006/relationships" id="260" r:id="Ra616cf03c2824862"/>
    <p:sldId xmlns:r="http://schemas.openxmlformats.org/officeDocument/2006/relationships" id="261" r:id="R37620612b23541e2"/>
    <p:sldId xmlns:r="http://schemas.openxmlformats.org/officeDocument/2006/relationships" id="262" r:id="R8d0df59f912a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c380286cf4002" /><Relationship Type="http://schemas.openxmlformats.org/officeDocument/2006/relationships/slide" Target="/ppt/slides/slide1.xml" Id="R69bbec748a5f4bea" /><Relationship Type="http://schemas.openxmlformats.org/officeDocument/2006/relationships/slide" Target="/ppt/slides/slide2.xml" Id="R2bebeb1e53084a36" /><Relationship Type="http://schemas.openxmlformats.org/officeDocument/2006/relationships/slide" Target="/ppt/slides/slide3.xml" Id="R86bc252048fe423b" /><Relationship Type="http://schemas.openxmlformats.org/officeDocument/2006/relationships/slide" Target="/ppt/slides/slide4.xml" Id="R15375b0b634f4c74" /><Relationship Type="http://schemas.openxmlformats.org/officeDocument/2006/relationships/slide" Target="/ppt/slides/slide5.xml" Id="Ra616cf03c2824862" /><Relationship Type="http://schemas.openxmlformats.org/officeDocument/2006/relationships/slide" Target="/ppt/slides/slide6.xml" Id="R37620612b23541e2" /><Relationship Type="http://schemas.openxmlformats.org/officeDocument/2006/relationships/slide" Target="/ppt/slides/slide7.xml" Id="R8d0df59f912a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47f7ac482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7b48fba4d4f3c" /><Relationship Type="http://schemas.openxmlformats.org/officeDocument/2006/relationships/theme" Target="/ppt/slideMasters/theme/theme1.xml" Id="R5a7e083825a9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7b48fba4d4f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1eacb5d9e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b1d8baadf49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edb12f260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714dcd807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ec4ba6dca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cc94a9791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e97690659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FANDANGO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FANDANGO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12 978 212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14 580 690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SCHJELDERUP STEINBAKK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Steinbakk, Sannergata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haakon.steinbakk@gmail.com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897 249 812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FANDANGO INVEST AS</a:t>
            </a:r>
          </a:p>
        </p:txBody>
      </p:sp>
    </p:spTree>
  </p:cSld>
  <p:clrMapOvr>
    <a:masterClrMapping xmlns:a="http://schemas.openxmlformats.org/drawingml/2006/main"/>
  </p:clrMapOvr>
</p:sld>
</file>