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60138cbc9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dea3635ac346f8"/>
  </p:sldMasterIdLst>
  <p:sldIdLst>
    <p:sldId xmlns:r="http://schemas.openxmlformats.org/officeDocument/2006/relationships" id="256" r:id="R7aed8a44230f4528"/>
    <p:sldId xmlns:r="http://schemas.openxmlformats.org/officeDocument/2006/relationships" id="257" r:id="R2af561d064c34645"/>
    <p:sldId xmlns:r="http://schemas.openxmlformats.org/officeDocument/2006/relationships" id="258" r:id="Rcca7fbbba7fa4820"/>
    <p:sldId xmlns:r="http://schemas.openxmlformats.org/officeDocument/2006/relationships" id="259" r:id="Re6e55b8000ae47a7"/>
    <p:sldId xmlns:r="http://schemas.openxmlformats.org/officeDocument/2006/relationships" id="260" r:id="Rca0be56a8b37416a"/>
    <p:sldId xmlns:r="http://schemas.openxmlformats.org/officeDocument/2006/relationships" id="261" r:id="Rd831845d2bb44599"/>
    <p:sldId xmlns:r="http://schemas.openxmlformats.org/officeDocument/2006/relationships" id="262" r:id="R315f5e29a86242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ea3635ac346f8" /><Relationship Type="http://schemas.openxmlformats.org/officeDocument/2006/relationships/slide" Target="/ppt/slides/slide1.xml" Id="R7aed8a44230f4528" /><Relationship Type="http://schemas.openxmlformats.org/officeDocument/2006/relationships/slide" Target="/ppt/slides/slide2.xml" Id="R2af561d064c34645" /><Relationship Type="http://schemas.openxmlformats.org/officeDocument/2006/relationships/slide" Target="/ppt/slides/slide3.xml" Id="Rcca7fbbba7fa4820" /><Relationship Type="http://schemas.openxmlformats.org/officeDocument/2006/relationships/slide" Target="/ppt/slides/slide4.xml" Id="Re6e55b8000ae47a7" /><Relationship Type="http://schemas.openxmlformats.org/officeDocument/2006/relationships/slide" Target="/ppt/slides/slide5.xml" Id="Rca0be56a8b37416a" /><Relationship Type="http://schemas.openxmlformats.org/officeDocument/2006/relationships/slide" Target="/ppt/slides/slide6.xml" Id="Rd831845d2bb44599" /><Relationship Type="http://schemas.openxmlformats.org/officeDocument/2006/relationships/slide" Target="/ppt/slides/slide7.xml" Id="R315f5e29a86242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56c401b7f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1682240c14c43" /><Relationship Type="http://schemas.openxmlformats.org/officeDocument/2006/relationships/theme" Target="/ppt/slideMasters/theme/theme1.xml" Id="Raa93e20ef8a740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1682240c1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407a1276a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525410529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8023cc7d0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c2a46e448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1928bde3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4617c6378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116be2e6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ØKONOMISERVICE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−452 216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3 103 668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 MEI ØVREHUS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1515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897 484 692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