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91ab267df04f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1586b705ec4de7"/>
  </p:sldMasterIdLst>
  <p:sldIdLst>
    <p:sldId xmlns:r="http://schemas.openxmlformats.org/officeDocument/2006/relationships" id="256" r:id="R10a8d7375ead4a18"/>
    <p:sldId xmlns:r="http://schemas.openxmlformats.org/officeDocument/2006/relationships" id="257" r:id="Rc99d828597a34e97"/>
    <p:sldId xmlns:r="http://schemas.openxmlformats.org/officeDocument/2006/relationships" id="258" r:id="Rb37760ba2fe74ef6"/>
    <p:sldId xmlns:r="http://schemas.openxmlformats.org/officeDocument/2006/relationships" id="259" r:id="R499d96af74114787"/>
    <p:sldId xmlns:r="http://schemas.openxmlformats.org/officeDocument/2006/relationships" id="260" r:id="Rac87c4ddee324626"/>
    <p:sldId xmlns:r="http://schemas.openxmlformats.org/officeDocument/2006/relationships" id="261" r:id="R47e7adae7a9a41b1"/>
    <p:sldId xmlns:r="http://schemas.openxmlformats.org/officeDocument/2006/relationships" id="262" r:id="Red115f99d80641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586b705ec4de7" /><Relationship Type="http://schemas.openxmlformats.org/officeDocument/2006/relationships/slide" Target="/ppt/slides/slide1.xml" Id="R10a8d7375ead4a18" /><Relationship Type="http://schemas.openxmlformats.org/officeDocument/2006/relationships/slide" Target="/ppt/slides/slide2.xml" Id="Rc99d828597a34e97" /><Relationship Type="http://schemas.openxmlformats.org/officeDocument/2006/relationships/slide" Target="/ppt/slides/slide3.xml" Id="Rb37760ba2fe74ef6" /><Relationship Type="http://schemas.openxmlformats.org/officeDocument/2006/relationships/slide" Target="/ppt/slides/slide4.xml" Id="R499d96af74114787" /><Relationship Type="http://schemas.openxmlformats.org/officeDocument/2006/relationships/slide" Target="/ppt/slides/slide5.xml" Id="Rac87c4ddee324626" /><Relationship Type="http://schemas.openxmlformats.org/officeDocument/2006/relationships/slide" Target="/ppt/slides/slide6.xml" Id="R47e7adae7a9a41b1" /><Relationship Type="http://schemas.openxmlformats.org/officeDocument/2006/relationships/slide" Target="/ppt/slides/slide7.xml" Id="Red115f99d80641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cb63b516046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494ff8f0b4378" /><Relationship Type="http://schemas.openxmlformats.org/officeDocument/2006/relationships/theme" Target="/ppt/slideMasters/theme/theme1.xml" Id="R33605094e80047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5494ff8f0b43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6d61ad45a4d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586fa4619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628fc4edf46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6aec6215643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77b98261a45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3efcbcc6f4c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b5357098e4c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TOVEN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TOVEN EIENDOM AS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137 970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1 421 704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2 012 818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KÅRE TOVEN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897 762 552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TOVEN EIENDOM AS</a:t>
            </a:r>
          </a:p>
        </p:txBody>
      </p:sp>
    </p:spTree>
  </p:cSld>
  <p:clrMapOvr>
    <a:masterClrMapping xmlns:a="http://schemas.openxmlformats.org/drawingml/2006/main"/>
  </p:clrMapOvr>
</p:sld>
</file>