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f2eaddfe243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ce56d13a5e4cf7"/>
  </p:sldMasterIdLst>
  <p:sldIdLst>
    <p:sldId xmlns:r="http://schemas.openxmlformats.org/officeDocument/2006/relationships" id="256" r:id="R8eeab15c1c474b73"/>
    <p:sldId xmlns:r="http://schemas.openxmlformats.org/officeDocument/2006/relationships" id="257" r:id="R1fc34f4a7a2e4ef0"/>
    <p:sldId xmlns:r="http://schemas.openxmlformats.org/officeDocument/2006/relationships" id="258" r:id="R8c1c8c5e33704202"/>
    <p:sldId xmlns:r="http://schemas.openxmlformats.org/officeDocument/2006/relationships" id="259" r:id="R00a853b850884d47"/>
    <p:sldId xmlns:r="http://schemas.openxmlformats.org/officeDocument/2006/relationships" id="260" r:id="R0b35c1f02d26490f"/>
    <p:sldId xmlns:r="http://schemas.openxmlformats.org/officeDocument/2006/relationships" id="261" r:id="R690ac4e9446a42cc"/>
    <p:sldId xmlns:r="http://schemas.openxmlformats.org/officeDocument/2006/relationships" id="262" r:id="Rb95e3fe5d2da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e56d13a5e4cf7" /><Relationship Type="http://schemas.openxmlformats.org/officeDocument/2006/relationships/slide" Target="/ppt/slides/slide1.xml" Id="R8eeab15c1c474b73" /><Relationship Type="http://schemas.openxmlformats.org/officeDocument/2006/relationships/slide" Target="/ppt/slides/slide2.xml" Id="R1fc34f4a7a2e4ef0" /><Relationship Type="http://schemas.openxmlformats.org/officeDocument/2006/relationships/slide" Target="/ppt/slides/slide3.xml" Id="R8c1c8c5e33704202" /><Relationship Type="http://schemas.openxmlformats.org/officeDocument/2006/relationships/slide" Target="/ppt/slides/slide4.xml" Id="R00a853b850884d47" /><Relationship Type="http://schemas.openxmlformats.org/officeDocument/2006/relationships/slide" Target="/ppt/slides/slide5.xml" Id="R0b35c1f02d26490f" /><Relationship Type="http://schemas.openxmlformats.org/officeDocument/2006/relationships/slide" Target="/ppt/slides/slide6.xml" Id="R690ac4e9446a42cc" /><Relationship Type="http://schemas.openxmlformats.org/officeDocument/2006/relationships/slide" Target="/ppt/slides/slide7.xml" Id="Rb95e3fe5d2da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6d02eeaf9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ca256849a4ac4" /><Relationship Type="http://schemas.openxmlformats.org/officeDocument/2006/relationships/theme" Target="/ppt/slideMasters/theme/theme1.xml" Id="R08693aaca90d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ca256849a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2ec070051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562f26d92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1193b3574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b8cc04469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521cae4e7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bce22f3ff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ad434aedf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