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d78a00846e41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4912394c184ab5"/>
  </p:sldMasterIdLst>
  <p:sldIdLst>
    <p:sldId xmlns:r="http://schemas.openxmlformats.org/officeDocument/2006/relationships" id="256" r:id="Rc6a00726d5924de4"/>
    <p:sldId xmlns:r="http://schemas.openxmlformats.org/officeDocument/2006/relationships" id="257" r:id="R9830a929a3d04f5b"/>
    <p:sldId xmlns:r="http://schemas.openxmlformats.org/officeDocument/2006/relationships" id="258" r:id="R1dbd33466d94405c"/>
    <p:sldId xmlns:r="http://schemas.openxmlformats.org/officeDocument/2006/relationships" id="259" r:id="R62eebfac29a64ae3"/>
    <p:sldId xmlns:r="http://schemas.openxmlformats.org/officeDocument/2006/relationships" id="260" r:id="R2c374f037f8443ff"/>
    <p:sldId xmlns:r="http://schemas.openxmlformats.org/officeDocument/2006/relationships" id="261" r:id="Rc8f139e06f3d4c92"/>
    <p:sldId xmlns:r="http://schemas.openxmlformats.org/officeDocument/2006/relationships" id="262" r:id="Rc8e192c97aed4b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912394c184ab5" /><Relationship Type="http://schemas.openxmlformats.org/officeDocument/2006/relationships/slide" Target="/ppt/slides/slide1.xml" Id="Rc6a00726d5924de4" /><Relationship Type="http://schemas.openxmlformats.org/officeDocument/2006/relationships/slide" Target="/ppt/slides/slide2.xml" Id="R9830a929a3d04f5b" /><Relationship Type="http://schemas.openxmlformats.org/officeDocument/2006/relationships/slide" Target="/ppt/slides/slide3.xml" Id="R1dbd33466d94405c" /><Relationship Type="http://schemas.openxmlformats.org/officeDocument/2006/relationships/slide" Target="/ppt/slides/slide4.xml" Id="R62eebfac29a64ae3" /><Relationship Type="http://schemas.openxmlformats.org/officeDocument/2006/relationships/slide" Target="/ppt/slides/slide5.xml" Id="R2c374f037f8443ff" /><Relationship Type="http://schemas.openxmlformats.org/officeDocument/2006/relationships/slide" Target="/ppt/slides/slide6.xml" Id="Rc8f139e06f3d4c92" /><Relationship Type="http://schemas.openxmlformats.org/officeDocument/2006/relationships/slide" Target="/ppt/slides/slide7.xml" Id="Rc8e192c97aed4b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931a45d0ce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43595108a40b9" /><Relationship Type="http://schemas.openxmlformats.org/officeDocument/2006/relationships/theme" Target="/ppt/slideMasters/theme/theme1.xml" Id="R98c96d930a2d44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e43595108a40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b0e1dee52540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f71a283e843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99f2d476d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c456bdd094b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77a18c4c44e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2cfb8626541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1b3d6538640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EIS PRODUCTION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 PRODUCTION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EIS PRODUCTION NORGE AS ble etablert [år] og holder til i Bø I Vesterålen.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 PRODUCTION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 PRODUCTION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 PRODUCTION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797 645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1 061 728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1 324 274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 PRODUCTION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JOSEFSEN  –  87,5 %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XIONGHUI HU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 PRODUCTION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8470 Bø I Vesterålen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kontakt@eisnorge.no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www.eisnorge.no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897 835 592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EIS PRODUCTION NORGE AS</a:t>
            </a:r>
          </a:p>
        </p:txBody>
      </p:sp>
    </p:spTree>
  </p:cSld>
  <p:clrMapOvr>
    <a:masterClrMapping xmlns:a="http://schemas.openxmlformats.org/drawingml/2006/main"/>
  </p:clrMapOvr>
</p:sld>
</file>