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5009c7948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328c1f1e3490c"/>
  </p:sldMasterIdLst>
  <p:sldIdLst>
    <p:sldId xmlns:r="http://schemas.openxmlformats.org/officeDocument/2006/relationships" id="256" r:id="Rf64caeb89dfd4e60"/>
    <p:sldId xmlns:r="http://schemas.openxmlformats.org/officeDocument/2006/relationships" id="257" r:id="Rc11ec9162ba941be"/>
    <p:sldId xmlns:r="http://schemas.openxmlformats.org/officeDocument/2006/relationships" id="258" r:id="Rfc0961d65eb041c5"/>
    <p:sldId xmlns:r="http://schemas.openxmlformats.org/officeDocument/2006/relationships" id="259" r:id="Rd04b24d227b1474d"/>
    <p:sldId xmlns:r="http://schemas.openxmlformats.org/officeDocument/2006/relationships" id="260" r:id="Rf118a98318b742f9"/>
    <p:sldId xmlns:r="http://schemas.openxmlformats.org/officeDocument/2006/relationships" id="261" r:id="Re46bf6d2ba074555"/>
    <p:sldId xmlns:r="http://schemas.openxmlformats.org/officeDocument/2006/relationships" id="262" r:id="Rd4bcd40e9882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328c1f1e3490c" /><Relationship Type="http://schemas.openxmlformats.org/officeDocument/2006/relationships/slide" Target="/ppt/slides/slide1.xml" Id="Rf64caeb89dfd4e60" /><Relationship Type="http://schemas.openxmlformats.org/officeDocument/2006/relationships/slide" Target="/ppt/slides/slide2.xml" Id="Rc11ec9162ba941be" /><Relationship Type="http://schemas.openxmlformats.org/officeDocument/2006/relationships/slide" Target="/ppt/slides/slide3.xml" Id="Rfc0961d65eb041c5" /><Relationship Type="http://schemas.openxmlformats.org/officeDocument/2006/relationships/slide" Target="/ppt/slides/slide4.xml" Id="Rd04b24d227b1474d" /><Relationship Type="http://schemas.openxmlformats.org/officeDocument/2006/relationships/slide" Target="/ppt/slides/slide5.xml" Id="Rf118a98318b742f9" /><Relationship Type="http://schemas.openxmlformats.org/officeDocument/2006/relationships/slide" Target="/ppt/slides/slide6.xml" Id="Re46bf6d2ba074555" /><Relationship Type="http://schemas.openxmlformats.org/officeDocument/2006/relationships/slide" Target="/ppt/slides/slide7.xml" Id="Rd4bcd40e9882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651be74a0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5914cad04148" /><Relationship Type="http://schemas.openxmlformats.org/officeDocument/2006/relationships/theme" Target="/ppt/slideMasters/theme/theme1.xml" Id="Rd9f4ad0871df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15914cad0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cc90f97c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cbe7c7ac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262d641f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74cb199e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55b74335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fa60d463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55dafc3e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CHRISTIAN THEODORSEN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