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e2143e4d754a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e0a25359714d51"/>
  </p:sldMasterIdLst>
  <p:sldIdLst>
    <p:sldId xmlns:r="http://schemas.openxmlformats.org/officeDocument/2006/relationships" id="256" r:id="Rde97b850e27b4b1c"/>
    <p:sldId xmlns:r="http://schemas.openxmlformats.org/officeDocument/2006/relationships" id="257" r:id="R731a817b160b4c3d"/>
    <p:sldId xmlns:r="http://schemas.openxmlformats.org/officeDocument/2006/relationships" id="258" r:id="Rb55069bd89244b3f"/>
    <p:sldId xmlns:r="http://schemas.openxmlformats.org/officeDocument/2006/relationships" id="259" r:id="R72519060e12a49dc"/>
    <p:sldId xmlns:r="http://schemas.openxmlformats.org/officeDocument/2006/relationships" id="260" r:id="R2b1f5ff95fd84c4b"/>
    <p:sldId xmlns:r="http://schemas.openxmlformats.org/officeDocument/2006/relationships" id="261" r:id="R760ed41de0dd4087"/>
    <p:sldId xmlns:r="http://schemas.openxmlformats.org/officeDocument/2006/relationships" id="262" r:id="Ra0784ba154b54d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e0a25359714d51" /><Relationship Type="http://schemas.openxmlformats.org/officeDocument/2006/relationships/slide" Target="/ppt/slides/slide1.xml" Id="Rde97b850e27b4b1c" /><Relationship Type="http://schemas.openxmlformats.org/officeDocument/2006/relationships/slide" Target="/ppt/slides/slide2.xml" Id="R731a817b160b4c3d" /><Relationship Type="http://schemas.openxmlformats.org/officeDocument/2006/relationships/slide" Target="/ppt/slides/slide3.xml" Id="Rb55069bd89244b3f" /><Relationship Type="http://schemas.openxmlformats.org/officeDocument/2006/relationships/slide" Target="/ppt/slides/slide4.xml" Id="R72519060e12a49dc" /><Relationship Type="http://schemas.openxmlformats.org/officeDocument/2006/relationships/slide" Target="/ppt/slides/slide5.xml" Id="R2b1f5ff95fd84c4b" /><Relationship Type="http://schemas.openxmlformats.org/officeDocument/2006/relationships/slide" Target="/ppt/slides/slide6.xml" Id="R760ed41de0dd4087" /><Relationship Type="http://schemas.openxmlformats.org/officeDocument/2006/relationships/slide" Target="/ppt/slides/slide7.xml" Id="Ra0784ba154b54d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837828a4474c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27ebe744d4e3e" /><Relationship Type="http://schemas.openxmlformats.org/officeDocument/2006/relationships/theme" Target="/ppt/slideMasters/theme/theme1.xml" Id="R4c6d1846154340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a27ebe744d4e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3dd767dea40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7ce467e9542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0c60e8dc647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893de0a2247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c94f6e1bc4d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59780628a41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ac0a2f68240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−131 602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1 798 903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27 109 224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27 605 355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Godesetkroken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898 096 572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INVESTERING AS</a:t>
            </a:r>
          </a:p>
        </p:txBody>
      </p:sp>
    </p:spTree>
  </p:cSld>
  <p:clrMapOvr>
    <a:masterClrMapping xmlns:a="http://schemas.openxmlformats.org/drawingml/2006/main"/>
  </p:clrMapOvr>
</p:sld>
</file>