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d41d1d193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27fbcc6d94e7d"/>
  </p:sldMasterIdLst>
  <p:sldIdLst>
    <p:sldId xmlns:r="http://schemas.openxmlformats.org/officeDocument/2006/relationships" id="256" r:id="R927b25daaa3441fa"/>
    <p:sldId xmlns:r="http://schemas.openxmlformats.org/officeDocument/2006/relationships" id="257" r:id="R8ea1d3062f544ee3"/>
    <p:sldId xmlns:r="http://schemas.openxmlformats.org/officeDocument/2006/relationships" id="258" r:id="R5418cbcb288c49b6"/>
    <p:sldId xmlns:r="http://schemas.openxmlformats.org/officeDocument/2006/relationships" id="259" r:id="Rd5f94e84efe74231"/>
    <p:sldId xmlns:r="http://schemas.openxmlformats.org/officeDocument/2006/relationships" id="260" r:id="R28a6f92dd7f94e64"/>
    <p:sldId xmlns:r="http://schemas.openxmlformats.org/officeDocument/2006/relationships" id="261" r:id="Ra15693972dc74945"/>
    <p:sldId xmlns:r="http://schemas.openxmlformats.org/officeDocument/2006/relationships" id="262" r:id="R2f08910b2ca34c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27fbcc6d94e7d" /><Relationship Type="http://schemas.openxmlformats.org/officeDocument/2006/relationships/slide" Target="/ppt/slides/slide1.xml" Id="R927b25daaa3441fa" /><Relationship Type="http://schemas.openxmlformats.org/officeDocument/2006/relationships/slide" Target="/ppt/slides/slide2.xml" Id="R8ea1d3062f544ee3" /><Relationship Type="http://schemas.openxmlformats.org/officeDocument/2006/relationships/slide" Target="/ppt/slides/slide3.xml" Id="R5418cbcb288c49b6" /><Relationship Type="http://schemas.openxmlformats.org/officeDocument/2006/relationships/slide" Target="/ppt/slides/slide4.xml" Id="Rd5f94e84efe74231" /><Relationship Type="http://schemas.openxmlformats.org/officeDocument/2006/relationships/slide" Target="/ppt/slides/slide5.xml" Id="R28a6f92dd7f94e64" /><Relationship Type="http://schemas.openxmlformats.org/officeDocument/2006/relationships/slide" Target="/ppt/slides/slide6.xml" Id="Ra15693972dc74945" /><Relationship Type="http://schemas.openxmlformats.org/officeDocument/2006/relationships/slide" Target="/ppt/slides/slide7.xml" Id="R2f08910b2ca34c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7c747c97d40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5fad623d54653" /><Relationship Type="http://schemas.openxmlformats.org/officeDocument/2006/relationships/theme" Target="/ppt/slideMasters/theme/theme1.xml" Id="R25d4cbc788024a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e5fad623d5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137a7e66741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39e0b7e9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94dc4cacd48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36122c47d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c981906ef40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28f06570348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1241ed6af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HARLEM KOMMUNIKASJON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KOMMUNIKASJON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HARLEM KOMMUNIKASJON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KOMMUNIKASJON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KOMMUNIKASJON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KOMMUNIKASJON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KOMMUNIKASJON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TRYVING HARLEM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HARLEM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KOMMUNIKASJON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hanne@harlemkommunikasjon.no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898 164 772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KOMMUNIKASJON AS</a:t>
            </a:r>
          </a:p>
        </p:txBody>
      </p:sp>
    </p:spTree>
  </p:cSld>
  <p:clrMapOvr>
    <a:masterClrMapping xmlns:a="http://schemas.openxmlformats.org/drawingml/2006/main"/>
  </p:clrMapOvr>
</p:sld>
</file>