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b715562a534f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447d8dcb5e4fa6"/>
  </p:sldMasterIdLst>
  <p:sldIdLst>
    <p:sldId xmlns:r="http://schemas.openxmlformats.org/officeDocument/2006/relationships" id="256" r:id="Rc718291d0be6468d"/>
    <p:sldId xmlns:r="http://schemas.openxmlformats.org/officeDocument/2006/relationships" id="257" r:id="R5301b773f39344e8"/>
    <p:sldId xmlns:r="http://schemas.openxmlformats.org/officeDocument/2006/relationships" id="258" r:id="R030535f55f0a45ae"/>
    <p:sldId xmlns:r="http://schemas.openxmlformats.org/officeDocument/2006/relationships" id="259" r:id="R07b972c36adb45e5"/>
    <p:sldId xmlns:r="http://schemas.openxmlformats.org/officeDocument/2006/relationships" id="260" r:id="R27a197daabea4ab2"/>
    <p:sldId xmlns:r="http://schemas.openxmlformats.org/officeDocument/2006/relationships" id="261" r:id="Rb75ac0d3becd45f7"/>
    <p:sldId xmlns:r="http://schemas.openxmlformats.org/officeDocument/2006/relationships" id="262" r:id="R94476417a4a34c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447d8dcb5e4fa6" /><Relationship Type="http://schemas.openxmlformats.org/officeDocument/2006/relationships/slide" Target="/ppt/slides/slide1.xml" Id="Rc718291d0be6468d" /><Relationship Type="http://schemas.openxmlformats.org/officeDocument/2006/relationships/slide" Target="/ppt/slides/slide2.xml" Id="R5301b773f39344e8" /><Relationship Type="http://schemas.openxmlformats.org/officeDocument/2006/relationships/slide" Target="/ppt/slides/slide3.xml" Id="R030535f55f0a45ae" /><Relationship Type="http://schemas.openxmlformats.org/officeDocument/2006/relationships/slide" Target="/ppt/slides/slide4.xml" Id="R07b972c36adb45e5" /><Relationship Type="http://schemas.openxmlformats.org/officeDocument/2006/relationships/slide" Target="/ppt/slides/slide5.xml" Id="R27a197daabea4ab2" /><Relationship Type="http://schemas.openxmlformats.org/officeDocument/2006/relationships/slide" Target="/ppt/slides/slide6.xml" Id="Rb75ac0d3becd45f7" /><Relationship Type="http://schemas.openxmlformats.org/officeDocument/2006/relationships/slide" Target="/ppt/slides/slide7.xml" Id="R94476417a4a34c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8b87bd0d7044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d8210f6bab4a24" /><Relationship Type="http://schemas.openxmlformats.org/officeDocument/2006/relationships/theme" Target="/ppt/slideMasters/theme/theme1.xml" Id="Rf6c4b5a242db486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d8210f6bab4a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95d81af8848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f5634468d4ac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0dccd742744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948be751f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1c53f8414a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74e292a714d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82470d19142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SKIPSREGNSKAP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SKIPSREGNSKAP AS ble etablert [år] og holder til i Fosnavåg.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6 201 225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1 504 460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1 245 305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2 125 844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4 587 288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FINGAL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FRILUND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KVALSVIK  –  16,0 %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SPZ AS  –  16,0 %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Holmsildgata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6090 Fosnavåg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19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898 247 422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SKIPSREGNSKAP AS</a:t>
            </a:r>
          </a:p>
        </p:txBody>
      </p:sp>
    </p:spTree>
  </p:cSld>
  <p:clrMapOvr>
    <a:masterClrMapping xmlns:a="http://schemas.openxmlformats.org/drawingml/2006/main"/>
  </p:clrMapOvr>
</p:sld>
</file>