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ed44ac827c41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9ab07531034717"/>
  </p:sldMasterIdLst>
  <p:sldIdLst>
    <p:sldId xmlns:r="http://schemas.openxmlformats.org/officeDocument/2006/relationships" id="256" r:id="R560ae8573aa14d42"/>
    <p:sldId xmlns:r="http://schemas.openxmlformats.org/officeDocument/2006/relationships" id="257" r:id="Rcb6c59926da243a9"/>
    <p:sldId xmlns:r="http://schemas.openxmlformats.org/officeDocument/2006/relationships" id="258" r:id="Rb73bff85b9184b73"/>
    <p:sldId xmlns:r="http://schemas.openxmlformats.org/officeDocument/2006/relationships" id="259" r:id="R28a692bc01ba4002"/>
    <p:sldId xmlns:r="http://schemas.openxmlformats.org/officeDocument/2006/relationships" id="260" r:id="Rbe43e77cbc6a4fbf"/>
    <p:sldId xmlns:r="http://schemas.openxmlformats.org/officeDocument/2006/relationships" id="261" r:id="R6c1a05988586410e"/>
    <p:sldId xmlns:r="http://schemas.openxmlformats.org/officeDocument/2006/relationships" id="262" r:id="R416128ac289d46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9ab07531034717" /><Relationship Type="http://schemas.openxmlformats.org/officeDocument/2006/relationships/slide" Target="/ppt/slides/slide1.xml" Id="R560ae8573aa14d42" /><Relationship Type="http://schemas.openxmlformats.org/officeDocument/2006/relationships/slide" Target="/ppt/slides/slide2.xml" Id="Rcb6c59926da243a9" /><Relationship Type="http://schemas.openxmlformats.org/officeDocument/2006/relationships/slide" Target="/ppt/slides/slide3.xml" Id="Rb73bff85b9184b73" /><Relationship Type="http://schemas.openxmlformats.org/officeDocument/2006/relationships/slide" Target="/ppt/slides/slide4.xml" Id="R28a692bc01ba4002" /><Relationship Type="http://schemas.openxmlformats.org/officeDocument/2006/relationships/slide" Target="/ppt/slides/slide5.xml" Id="Rbe43e77cbc6a4fbf" /><Relationship Type="http://schemas.openxmlformats.org/officeDocument/2006/relationships/slide" Target="/ppt/slides/slide6.xml" Id="R6c1a05988586410e" /><Relationship Type="http://schemas.openxmlformats.org/officeDocument/2006/relationships/slide" Target="/ppt/slides/slide7.xml" Id="R416128ac289d46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ebc475694e46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439f140df4929" /><Relationship Type="http://schemas.openxmlformats.org/officeDocument/2006/relationships/theme" Target="/ppt/slideMasters/theme/theme1.xml" Id="R368341673a9a45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e439f140df49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224ef4ab84f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022669b0842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befce50e94c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a3911ac8f45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aca7921e341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10d35061043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a9fd2bf404c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THEVIK MEK VERKSTED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THEVIK MEK VERKSTED AS ble etablert [år] og holder til i Hellandsjøen.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3 325 806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438 053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456 204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4 996 521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5 625 971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THEVIK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Bjørknesveien 355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7206 Hellandsjøen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tmv@hemne.as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898 570 622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