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5db1be25fe4a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9d9563dd914512"/>
  </p:sldMasterIdLst>
  <p:sldIdLst>
    <p:sldId xmlns:r="http://schemas.openxmlformats.org/officeDocument/2006/relationships" id="256" r:id="R863c7afb08254643"/>
    <p:sldId xmlns:r="http://schemas.openxmlformats.org/officeDocument/2006/relationships" id="257" r:id="R2c17c744b96f4676"/>
    <p:sldId xmlns:r="http://schemas.openxmlformats.org/officeDocument/2006/relationships" id="258" r:id="Rb437352bbc6d44ff"/>
    <p:sldId xmlns:r="http://schemas.openxmlformats.org/officeDocument/2006/relationships" id="259" r:id="Rdd3d0b24f3b44376"/>
    <p:sldId xmlns:r="http://schemas.openxmlformats.org/officeDocument/2006/relationships" id="260" r:id="R825a72ea31bc4d20"/>
    <p:sldId xmlns:r="http://schemas.openxmlformats.org/officeDocument/2006/relationships" id="261" r:id="Rb51ce668c83441c4"/>
    <p:sldId xmlns:r="http://schemas.openxmlformats.org/officeDocument/2006/relationships" id="262" r:id="R4abab7a142114f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9d9563dd914512" /><Relationship Type="http://schemas.openxmlformats.org/officeDocument/2006/relationships/slide" Target="/ppt/slides/slide1.xml" Id="R863c7afb08254643" /><Relationship Type="http://schemas.openxmlformats.org/officeDocument/2006/relationships/slide" Target="/ppt/slides/slide2.xml" Id="R2c17c744b96f4676" /><Relationship Type="http://schemas.openxmlformats.org/officeDocument/2006/relationships/slide" Target="/ppt/slides/slide3.xml" Id="Rb437352bbc6d44ff" /><Relationship Type="http://schemas.openxmlformats.org/officeDocument/2006/relationships/slide" Target="/ppt/slides/slide4.xml" Id="Rdd3d0b24f3b44376" /><Relationship Type="http://schemas.openxmlformats.org/officeDocument/2006/relationships/slide" Target="/ppt/slides/slide5.xml" Id="R825a72ea31bc4d20" /><Relationship Type="http://schemas.openxmlformats.org/officeDocument/2006/relationships/slide" Target="/ppt/slides/slide6.xml" Id="Rb51ce668c83441c4" /><Relationship Type="http://schemas.openxmlformats.org/officeDocument/2006/relationships/slide" Target="/ppt/slides/slide7.xml" Id="R4abab7a142114f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05f17294464b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a0ff1460f48b6" /><Relationship Type="http://schemas.openxmlformats.org/officeDocument/2006/relationships/theme" Target="/ppt/slideMasters/theme/theme1.xml" Id="R8f720beba55644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ea0ff1460f48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17abd282d43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0cfecad1649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7a1abcd2144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42caeb7d940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4b41c5f0643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c8224c99f43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2c959e1e345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VALDRES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97 390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TRONRUD HEGE B KVANDAHL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Hege Kvandahl, Malerhaugveien 32E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htronrud@gmail.com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898 584 062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