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f44de1b56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9de4211554985"/>
  </p:sldMasterIdLst>
  <p:sldIdLst>
    <p:sldId xmlns:r="http://schemas.openxmlformats.org/officeDocument/2006/relationships" id="256" r:id="Rdd2590728f2643f4"/>
    <p:sldId xmlns:r="http://schemas.openxmlformats.org/officeDocument/2006/relationships" id="257" r:id="R5395de53a7ec4b4b"/>
    <p:sldId xmlns:r="http://schemas.openxmlformats.org/officeDocument/2006/relationships" id="258" r:id="R9782ee4198e543c8"/>
    <p:sldId xmlns:r="http://schemas.openxmlformats.org/officeDocument/2006/relationships" id="259" r:id="R37f010336aa64ffc"/>
    <p:sldId xmlns:r="http://schemas.openxmlformats.org/officeDocument/2006/relationships" id="260" r:id="Re3d24aa64d8c4586"/>
    <p:sldId xmlns:r="http://schemas.openxmlformats.org/officeDocument/2006/relationships" id="261" r:id="R7c1bd519e4f2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9de4211554985" /><Relationship Type="http://schemas.openxmlformats.org/officeDocument/2006/relationships/slide" Target="/ppt/slides/slide1.xml" Id="Rdd2590728f2643f4" /><Relationship Type="http://schemas.openxmlformats.org/officeDocument/2006/relationships/slide" Target="/ppt/slides/slide2.xml" Id="R5395de53a7ec4b4b" /><Relationship Type="http://schemas.openxmlformats.org/officeDocument/2006/relationships/slide" Target="/ppt/slides/slide3.xml" Id="R9782ee4198e543c8" /><Relationship Type="http://schemas.openxmlformats.org/officeDocument/2006/relationships/slide" Target="/ppt/slides/slide4.xml" Id="R37f010336aa64ffc" /><Relationship Type="http://schemas.openxmlformats.org/officeDocument/2006/relationships/slide" Target="/ppt/slides/slide5.xml" Id="Re3d24aa64d8c4586" /><Relationship Type="http://schemas.openxmlformats.org/officeDocument/2006/relationships/slide" Target="/ppt/slides/slide6.xml" Id="R7c1bd519e4f2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7e1d524bc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368242b54767" /><Relationship Type="http://schemas.openxmlformats.org/officeDocument/2006/relationships/theme" Target="/ppt/slideMasters/theme/theme1.xml" Id="R552e032bfd93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f368242b5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227f1f04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a89fb5d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f2003a44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278cce2c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5af19b5c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db6d1299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