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32616b6a6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2125c821c432e"/>
  </p:sldMasterIdLst>
  <p:sldIdLst>
    <p:sldId xmlns:r="http://schemas.openxmlformats.org/officeDocument/2006/relationships" id="256" r:id="R30c9e2da39474b4b"/>
    <p:sldId xmlns:r="http://schemas.openxmlformats.org/officeDocument/2006/relationships" id="257" r:id="Rf24d00ef8ac04f4c"/>
    <p:sldId xmlns:r="http://schemas.openxmlformats.org/officeDocument/2006/relationships" id="258" r:id="R50fa1067fa274cd1"/>
    <p:sldId xmlns:r="http://schemas.openxmlformats.org/officeDocument/2006/relationships" id="259" r:id="R2d71b82cee7442cb"/>
    <p:sldId xmlns:r="http://schemas.openxmlformats.org/officeDocument/2006/relationships" id="260" r:id="R4bbd4870be34468f"/>
    <p:sldId xmlns:r="http://schemas.openxmlformats.org/officeDocument/2006/relationships" id="261" r:id="Ra83856201d4541e7"/>
    <p:sldId xmlns:r="http://schemas.openxmlformats.org/officeDocument/2006/relationships" id="262" r:id="R6b5afdf085fa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2125c821c432e" /><Relationship Type="http://schemas.openxmlformats.org/officeDocument/2006/relationships/slide" Target="/ppt/slides/slide1.xml" Id="R30c9e2da39474b4b" /><Relationship Type="http://schemas.openxmlformats.org/officeDocument/2006/relationships/slide" Target="/ppt/slides/slide2.xml" Id="Rf24d00ef8ac04f4c" /><Relationship Type="http://schemas.openxmlformats.org/officeDocument/2006/relationships/slide" Target="/ppt/slides/slide3.xml" Id="R50fa1067fa274cd1" /><Relationship Type="http://schemas.openxmlformats.org/officeDocument/2006/relationships/slide" Target="/ppt/slides/slide4.xml" Id="R2d71b82cee7442cb" /><Relationship Type="http://schemas.openxmlformats.org/officeDocument/2006/relationships/slide" Target="/ppt/slides/slide5.xml" Id="R4bbd4870be34468f" /><Relationship Type="http://schemas.openxmlformats.org/officeDocument/2006/relationships/slide" Target="/ppt/slides/slide6.xml" Id="Ra83856201d4541e7" /><Relationship Type="http://schemas.openxmlformats.org/officeDocument/2006/relationships/slide" Target="/ppt/slides/slide7.xml" Id="R6b5afdf085fa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efa6a03b9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5a6613914f12" /><Relationship Type="http://schemas.openxmlformats.org/officeDocument/2006/relationships/theme" Target="/ppt/slideMasters/theme/theme1.xml" Id="R4706f9821b57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f5a661391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f7145171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e01ae725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4364e0ef0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4057b153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a46e88ff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1775ffc4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76be8348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