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cdd0f72dbb4f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f17086d556474b"/>
  </p:sldMasterIdLst>
  <p:sldIdLst>
    <p:sldId xmlns:r="http://schemas.openxmlformats.org/officeDocument/2006/relationships" id="256" r:id="Rb91374cd024f4075"/>
    <p:sldId xmlns:r="http://schemas.openxmlformats.org/officeDocument/2006/relationships" id="257" r:id="R6126a0a269df4624"/>
    <p:sldId xmlns:r="http://schemas.openxmlformats.org/officeDocument/2006/relationships" id="258" r:id="Rc012dc151b1449bb"/>
    <p:sldId xmlns:r="http://schemas.openxmlformats.org/officeDocument/2006/relationships" id="259" r:id="R9f0ba4a6bd2d48e0"/>
    <p:sldId xmlns:r="http://schemas.openxmlformats.org/officeDocument/2006/relationships" id="260" r:id="R8bc1eb57279040b1"/>
    <p:sldId xmlns:r="http://schemas.openxmlformats.org/officeDocument/2006/relationships" id="261" r:id="R9fbe7f988474442e"/>
    <p:sldId xmlns:r="http://schemas.openxmlformats.org/officeDocument/2006/relationships" id="262" r:id="R980116a125f241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f17086d556474b" /><Relationship Type="http://schemas.openxmlformats.org/officeDocument/2006/relationships/slide" Target="/ppt/slides/slide1.xml" Id="Rb91374cd024f4075" /><Relationship Type="http://schemas.openxmlformats.org/officeDocument/2006/relationships/slide" Target="/ppt/slides/slide2.xml" Id="R6126a0a269df4624" /><Relationship Type="http://schemas.openxmlformats.org/officeDocument/2006/relationships/slide" Target="/ppt/slides/slide3.xml" Id="Rc012dc151b1449bb" /><Relationship Type="http://schemas.openxmlformats.org/officeDocument/2006/relationships/slide" Target="/ppt/slides/slide4.xml" Id="R9f0ba4a6bd2d48e0" /><Relationship Type="http://schemas.openxmlformats.org/officeDocument/2006/relationships/slide" Target="/ppt/slides/slide5.xml" Id="R8bc1eb57279040b1" /><Relationship Type="http://schemas.openxmlformats.org/officeDocument/2006/relationships/slide" Target="/ppt/slides/slide6.xml" Id="R9fbe7f988474442e" /><Relationship Type="http://schemas.openxmlformats.org/officeDocument/2006/relationships/slide" Target="/ppt/slides/slide7.xml" Id="R980116a125f241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a50b69f0b4b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5ae7b103e4fb1" /><Relationship Type="http://schemas.openxmlformats.org/officeDocument/2006/relationships/theme" Target="/ppt/slideMasters/theme/theme1.xml" Id="R36cf0580c57b43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75ae7b103e4f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3274750574b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7ef36b3bd43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8ea00246b4d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6d42093f44e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aaa1db7ce4b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b9214514644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d8c92812c4f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WEMI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856 311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8 221 826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8 224 016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IAN TIMOTHY WOOD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Hasselbakken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ian@veng.no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899 145 542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