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2ff170125041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49249f7a424c0a"/>
  </p:sldMasterIdLst>
  <p:sldIdLst>
    <p:sldId xmlns:r="http://schemas.openxmlformats.org/officeDocument/2006/relationships" id="256" r:id="R705725875a864d48"/>
    <p:sldId xmlns:r="http://schemas.openxmlformats.org/officeDocument/2006/relationships" id="257" r:id="R587c067a1f7e4ca9"/>
    <p:sldId xmlns:r="http://schemas.openxmlformats.org/officeDocument/2006/relationships" id="258" r:id="R4feec246585347f8"/>
    <p:sldId xmlns:r="http://schemas.openxmlformats.org/officeDocument/2006/relationships" id="259" r:id="R373cba31f0684357"/>
    <p:sldId xmlns:r="http://schemas.openxmlformats.org/officeDocument/2006/relationships" id="260" r:id="R242f7175a20e4ea2"/>
    <p:sldId xmlns:r="http://schemas.openxmlformats.org/officeDocument/2006/relationships" id="261" r:id="R514d9c86a7e2465b"/>
    <p:sldId xmlns:r="http://schemas.openxmlformats.org/officeDocument/2006/relationships" id="262" r:id="Ra3f4b443a54847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9249f7a424c0a" /><Relationship Type="http://schemas.openxmlformats.org/officeDocument/2006/relationships/slide" Target="/ppt/slides/slide1.xml" Id="R705725875a864d48" /><Relationship Type="http://schemas.openxmlformats.org/officeDocument/2006/relationships/slide" Target="/ppt/slides/slide2.xml" Id="R587c067a1f7e4ca9" /><Relationship Type="http://schemas.openxmlformats.org/officeDocument/2006/relationships/slide" Target="/ppt/slides/slide3.xml" Id="R4feec246585347f8" /><Relationship Type="http://schemas.openxmlformats.org/officeDocument/2006/relationships/slide" Target="/ppt/slides/slide4.xml" Id="R373cba31f0684357" /><Relationship Type="http://schemas.openxmlformats.org/officeDocument/2006/relationships/slide" Target="/ppt/slides/slide5.xml" Id="R242f7175a20e4ea2" /><Relationship Type="http://schemas.openxmlformats.org/officeDocument/2006/relationships/slide" Target="/ppt/slides/slide6.xml" Id="R514d9c86a7e2465b" /><Relationship Type="http://schemas.openxmlformats.org/officeDocument/2006/relationships/slide" Target="/ppt/slides/slide7.xml" Id="Ra3f4b443a54847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91d91f90140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79d490a3b4525" /><Relationship Type="http://schemas.openxmlformats.org/officeDocument/2006/relationships/theme" Target="/ppt/slideMasters/theme/theme1.xml" Id="R27094244943744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879d490a3b45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6fa46277d4e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c79b622cf45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63546696e40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58179453145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d584a5d7243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398948e7a44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4825a58fb4c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MATRE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MATRE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MATRE I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MATRE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MATRE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MATRE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51 434 000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133 510 000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156 738 000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MATRE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NORMAR AS  –  28,1 %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JEKTEVIKA DRIFT AS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JEKTEVIKA EIENDOM AS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OSAKONGEN DRIFT AS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OSAKONGEN EIENDOM AS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NAPPHOLMEN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MATRE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Jektevikvegen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899 271 092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MATRE I AS</a:t>
            </a:r>
          </a:p>
        </p:txBody>
      </p:sp>
    </p:spTree>
  </p:cSld>
  <p:clrMapOvr>
    <a:masterClrMapping xmlns:a="http://schemas.openxmlformats.org/drawingml/2006/main"/>
  </p:clrMapOvr>
</p:sld>
</file>