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4494d30d5547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f4fe5257a3471d"/>
  </p:sldMasterIdLst>
  <p:sldIdLst>
    <p:sldId xmlns:r="http://schemas.openxmlformats.org/officeDocument/2006/relationships" id="256" r:id="Rf0a18b58c57b41a6"/>
    <p:sldId xmlns:r="http://schemas.openxmlformats.org/officeDocument/2006/relationships" id="257" r:id="Rd1934d6e98d94ece"/>
    <p:sldId xmlns:r="http://schemas.openxmlformats.org/officeDocument/2006/relationships" id="258" r:id="Rd86dd0579e574928"/>
    <p:sldId xmlns:r="http://schemas.openxmlformats.org/officeDocument/2006/relationships" id="259" r:id="Re699bd83b5e740ae"/>
    <p:sldId xmlns:r="http://schemas.openxmlformats.org/officeDocument/2006/relationships" id="260" r:id="R80da74cf928942a0"/>
    <p:sldId xmlns:r="http://schemas.openxmlformats.org/officeDocument/2006/relationships" id="261" r:id="R8584dcce3d5f4664"/>
    <p:sldId xmlns:r="http://schemas.openxmlformats.org/officeDocument/2006/relationships" id="262" r:id="R2c68422b9b5b4c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4fe5257a3471d" /><Relationship Type="http://schemas.openxmlformats.org/officeDocument/2006/relationships/slide" Target="/ppt/slides/slide1.xml" Id="Rf0a18b58c57b41a6" /><Relationship Type="http://schemas.openxmlformats.org/officeDocument/2006/relationships/slide" Target="/ppt/slides/slide2.xml" Id="Rd1934d6e98d94ece" /><Relationship Type="http://schemas.openxmlformats.org/officeDocument/2006/relationships/slide" Target="/ppt/slides/slide3.xml" Id="Rd86dd0579e574928" /><Relationship Type="http://schemas.openxmlformats.org/officeDocument/2006/relationships/slide" Target="/ppt/slides/slide4.xml" Id="Re699bd83b5e740ae" /><Relationship Type="http://schemas.openxmlformats.org/officeDocument/2006/relationships/slide" Target="/ppt/slides/slide5.xml" Id="R80da74cf928942a0" /><Relationship Type="http://schemas.openxmlformats.org/officeDocument/2006/relationships/slide" Target="/ppt/slides/slide6.xml" Id="R8584dcce3d5f4664" /><Relationship Type="http://schemas.openxmlformats.org/officeDocument/2006/relationships/slide" Target="/ppt/slides/slide7.xml" Id="R2c68422b9b5b4c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39668a6114b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631bc5344466f" /><Relationship Type="http://schemas.openxmlformats.org/officeDocument/2006/relationships/theme" Target="/ppt/slideMasters/theme/theme1.xml" Id="Rd8751ce488904e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6631bc534446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2e5a7c22d4a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55f18d5864a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d90bd1fd348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fff4aa6ab41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b5a3b0fcf46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720556dc84d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facd1e1bd41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1 218 582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RUNE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NINA JOHANNE LERÅS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899 328 132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