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b0e4c28e3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1a9a8601f43e7"/>
  </p:sldMasterIdLst>
  <p:sldIdLst>
    <p:sldId xmlns:r="http://schemas.openxmlformats.org/officeDocument/2006/relationships" id="256" r:id="R0fedcdfb5c7f4fcf"/>
    <p:sldId xmlns:r="http://schemas.openxmlformats.org/officeDocument/2006/relationships" id="257" r:id="R2ecad9f85b38498a"/>
    <p:sldId xmlns:r="http://schemas.openxmlformats.org/officeDocument/2006/relationships" id="258" r:id="R92c01f53d86f4a80"/>
    <p:sldId xmlns:r="http://schemas.openxmlformats.org/officeDocument/2006/relationships" id="259" r:id="R8cc7c406e59d4a2a"/>
    <p:sldId xmlns:r="http://schemas.openxmlformats.org/officeDocument/2006/relationships" id="260" r:id="R9c44a896850b4623"/>
    <p:sldId xmlns:r="http://schemas.openxmlformats.org/officeDocument/2006/relationships" id="261" r:id="R3d6530ac9c444578"/>
    <p:sldId xmlns:r="http://schemas.openxmlformats.org/officeDocument/2006/relationships" id="262" r:id="R42e8455fa0a2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1a9a8601f43e7" /><Relationship Type="http://schemas.openxmlformats.org/officeDocument/2006/relationships/slide" Target="/ppt/slides/slide1.xml" Id="R0fedcdfb5c7f4fcf" /><Relationship Type="http://schemas.openxmlformats.org/officeDocument/2006/relationships/slide" Target="/ppt/slides/slide2.xml" Id="R2ecad9f85b38498a" /><Relationship Type="http://schemas.openxmlformats.org/officeDocument/2006/relationships/slide" Target="/ppt/slides/slide3.xml" Id="R92c01f53d86f4a80" /><Relationship Type="http://schemas.openxmlformats.org/officeDocument/2006/relationships/slide" Target="/ppt/slides/slide4.xml" Id="R8cc7c406e59d4a2a" /><Relationship Type="http://schemas.openxmlformats.org/officeDocument/2006/relationships/slide" Target="/ppt/slides/slide5.xml" Id="R9c44a896850b4623" /><Relationship Type="http://schemas.openxmlformats.org/officeDocument/2006/relationships/slide" Target="/ppt/slides/slide6.xml" Id="R3d6530ac9c444578" /><Relationship Type="http://schemas.openxmlformats.org/officeDocument/2006/relationships/slide" Target="/ppt/slides/slide7.xml" Id="R42e8455fa0a2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2f0717d8d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ac78cb5d845c3" /><Relationship Type="http://schemas.openxmlformats.org/officeDocument/2006/relationships/theme" Target="/ppt/slideMasters/theme/theme1.xml" Id="Ra39d985b10d4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ac78cb5d8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0478e096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98b502ee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54517a856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f173d83f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725edfe12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a5510b5ef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31250e86c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AANDAHLS EFTF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99 054 244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3 189 607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78 054 192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SVEIN ARILD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