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f1baccae4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e024dc81b4120"/>
  </p:sldMasterIdLst>
  <p:sldIdLst>
    <p:sldId xmlns:r="http://schemas.openxmlformats.org/officeDocument/2006/relationships" id="256" r:id="Rc5884e192d6c464e"/>
    <p:sldId xmlns:r="http://schemas.openxmlformats.org/officeDocument/2006/relationships" id="257" r:id="Rd499b0bc26514e0e"/>
    <p:sldId xmlns:r="http://schemas.openxmlformats.org/officeDocument/2006/relationships" id="258" r:id="Raf6660c13b7745a9"/>
    <p:sldId xmlns:r="http://schemas.openxmlformats.org/officeDocument/2006/relationships" id="259" r:id="Rf71cccddeaab463f"/>
    <p:sldId xmlns:r="http://schemas.openxmlformats.org/officeDocument/2006/relationships" id="260" r:id="R04ff3f73d3924b58"/>
    <p:sldId xmlns:r="http://schemas.openxmlformats.org/officeDocument/2006/relationships" id="261" r:id="Rc6d8a8dc32e4461b"/>
    <p:sldId xmlns:r="http://schemas.openxmlformats.org/officeDocument/2006/relationships" id="262" r:id="Ra0e7e1c9f5f84d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e024dc81b4120" /><Relationship Type="http://schemas.openxmlformats.org/officeDocument/2006/relationships/slide" Target="/ppt/slides/slide1.xml" Id="Rc5884e192d6c464e" /><Relationship Type="http://schemas.openxmlformats.org/officeDocument/2006/relationships/slide" Target="/ppt/slides/slide2.xml" Id="Rd499b0bc26514e0e" /><Relationship Type="http://schemas.openxmlformats.org/officeDocument/2006/relationships/slide" Target="/ppt/slides/slide3.xml" Id="Raf6660c13b7745a9" /><Relationship Type="http://schemas.openxmlformats.org/officeDocument/2006/relationships/slide" Target="/ppt/slides/slide4.xml" Id="Rf71cccddeaab463f" /><Relationship Type="http://schemas.openxmlformats.org/officeDocument/2006/relationships/slide" Target="/ppt/slides/slide5.xml" Id="R04ff3f73d3924b58" /><Relationship Type="http://schemas.openxmlformats.org/officeDocument/2006/relationships/slide" Target="/ppt/slides/slide6.xml" Id="Rc6d8a8dc32e4461b" /><Relationship Type="http://schemas.openxmlformats.org/officeDocument/2006/relationships/slide" Target="/ppt/slides/slide7.xml" Id="Ra0e7e1c9f5f84d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81bc47a32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e4c13b69412d" /><Relationship Type="http://schemas.openxmlformats.org/officeDocument/2006/relationships/theme" Target="/ppt/slideMasters/theme/theme1.xml" Id="R6b0f8aa33a8f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de4c13b69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ae254f50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bc0fb99fa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64a5a5eaa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a6ded46ff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450b47d2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6d0a6571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1bc0f89cd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ALLROUND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ALLROUND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THOMMESEN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Asvallveien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ht@htcon.no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910 121 758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ALLROUND AS</a:t>
            </a:r>
          </a:p>
        </p:txBody>
      </p:sp>
    </p:spTree>
  </p:cSld>
  <p:clrMapOvr>
    <a:masterClrMapping xmlns:a="http://schemas.openxmlformats.org/drawingml/2006/main"/>
  </p:clrMapOvr>
</p:sld>
</file>