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1978a66ef04b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c5e86ac31140e1"/>
  </p:sldMasterIdLst>
  <p:sldIdLst>
    <p:sldId xmlns:r="http://schemas.openxmlformats.org/officeDocument/2006/relationships" id="256" r:id="R867b6540c8824ff3"/>
    <p:sldId xmlns:r="http://schemas.openxmlformats.org/officeDocument/2006/relationships" id="257" r:id="R45897e624d774ef2"/>
    <p:sldId xmlns:r="http://schemas.openxmlformats.org/officeDocument/2006/relationships" id="258" r:id="Rd5b3e960d4d1416a"/>
    <p:sldId xmlns:r="http://schemas.openxmlformats.org/officeDocument/2006/relationships" id="259" r:id="R9d51d0329322491b"/>
    <p:sldId xmlns:r="http://schemas.openxmlformats.org/officeDocument/2006/relationships" id="260" r:id="R9d444214e394411e"/>
    <p:sldId xmlns:r="http://schemas.openxmlformats.org/officeDocument/2006/relationships" id="261" r:id="R41f7b48bb2644c8b"/>
    <p:sldId xmlns:r="http://schemas.openxmlformats.org/officeDocument/2006/relationships" id="262" r:id="R6599fdda07b542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c5e86ac31140e1" /><Relationship Type="http://schemas.openxmlformats.org/officeDocument/2006/relationships/slide" Target="/ppt/slides/slide1.xml" Id="R867b6540c8824ff3" /><Relationship Type="http://schemas.openxmlformats.org/officeDocument/2006/relationships/slide" Target="/ppt/slides/slide2.xml" Id="R45897e624d774ef2" /><Relationship Type="http://schemas.openxmlformats.org/officeDocument/2006/relationships/slide" Target="/ppt/slides/slide3.xml" Id="Rd5b3e960d4d1416a" /><Relationship Type="http://schemas.openxmlformats.org/officeDocument/2006/relationships/slide" Target="/ppt/slides/slide4.xml" Id="R9d51d0329322491b" /><Relationship Type="http://schemas.openxmlformats.org/officeDocument/2006/relationships/slide" Target="/ppt/slides/slide5.xml" Id="R9d444214e394411e" /><Relationship Type="http://schemas.openxmlformats.org/officeDocument/2006/relationships/slide" Target="/ppt/slides/slide6.xml" Id="R41f7b48bb2644c8b" /><Relationship Type="http://schemas.openxmlformats.org/officeDocument/2006/relationships/slide" Target="/ppt/slides/slide7.xml" Id="R6599fdda07b542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56b5e953d47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1b30b7dc14d06" /><Relationship Type="http://schemas.openxmlformats.org/officeDocument/2006/relationships/theme" Target="/ppt/slideMasters/theme/theme1.xml" Id="Ref2172e767bb4e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31b30b7dc14d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834a7199c4b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7416fb25441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58e6e76e442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6b62c5dae46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79259fa624e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072efda9947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bcc276f1b41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