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e527aafd65f49d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15d39c2905b40d8"/>
  </p:sldMasterIdLst>
  <p:sldIdLst>
    <p:sldId xmlns:r="http://schemas.openxmlformats.org/officeDocument/2006/relationships" id="256" r:id="Rcb7cd43ecda34329"/>
    <p:sldId xmlns:r="http://schemas.openxmlformats.org/officeDocument/2006/relationships" id="257" r:id="R7b91482fdd4e429d"/>
    <p:sldId xmlns:r="http://schemas.openxmlformats.org/officeDocument/2006/relationships" id="258" r:id="R25f0aab7a07041d0"/>
    <p:sldId xmlns:r="http://schemas.openxmlformats.org/officeDocument/2006/relationships" id="259" r:id="R0131ee4e97f14317"/>
    <p:sldId xmlns:r="http://schemas.openxmlformats.org/officeDocument/2006/relationships" id="260" r:id="R9976324beefd4226"/>
    <p:sldId xmlns:r="http://schemas.openxmlformats.org/officeDocument/2006/relationships" id="261" r:id="R630eff591c414035"/>
    <p:sldId xmlns:r="http://schemas.openxmlformats.org/officeDocument/2006/relationships" id="262" r:id="R6ac442985aa344a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15d39c2905b40d8" /><Relationship Type="http://schemas.openxmlformats.org/officeDocument/2006/relationships/slide" Target="/ppt/slides/slide1.xml" Id="Rcb7cd43ecda34329" /><Relationship Type="http://schemas.openxmlformats.org/officeDocument/2006/relationships/slide" Target="/ppt/slides/slide2.xml" Id="R7b91482fdd4e429d" /><Relationship Type="http://schemas.openxmlformats.org/officeDocument/2006/relationships/slide" Target="/ppt/slides/slide3.xml" Id="R25f0aab7a07041d0" /><Relationship Type="http://schemas.openxmlformats.org/officeDocument/2006/relationships/slide" Target="/ppt/slides/slide4.xml" Id="R0131ee4e97f14317" /><Relationship Type="http://schemas.openxmlformats.org/officeDocument/2006/relationships/slide" Target="/ppt/slides/slide5.xml" Id="R9976324beefd4226" /><Relationship Type="http://schemas.openxmlformats.org/officeDocument/2006/relationships/slide" Target="/ppt/slides/slide6.xml" Id="R630eff591c414035" /><Relationship Type="http://schemas.openxmlformats.org/officeDocument/2006/relationships/slide" Target="/ppt/slides/slide7.xml" Id="R6ac442985aa344a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13f610c6f2e467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43d4746dd5477c" /><Relationship Type="http://schemas.openxmlformats.org/officeDocument/2006/relationships/theme" Target="/ppt/slideMasters/theme/theme1.xml" Id="Ra508faea9b2b407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943d4746dd5477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80398ad0604a6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9815668f3c457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e0214360b74d4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7c26aa06d0480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f331d088ea4fa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e672a60fbd452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cf470c2b0a4e6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ASKER ELEKTRISKE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ASKER ELEKTRISKE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ASKER ELEKTRISKE EIENDOM AS ble etablert [år] og holder til i Asker.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ASKER ELEKTRISKE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ASKER ELEKTRISKE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ASKER ELEKTRISKE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355 560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18 273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116 745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5 521 524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6 052 625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ASKER ELEKTRISKE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INGAR FAGERLI  –  50,3 %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KJELL KRISTIAN FAGERLI  –  38,7 %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INGAR FAGERLI  –  5,5 %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INGER FAGERLI  –  5,5 %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ASKER ELEKTRISKE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Drengsrudbekken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1383 Asker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66 98 70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910 298 879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ASKER ELEKTRISKE EIENDOM AS</a:t>
            </a:r>
          </a:p>
        </p:txBody>
      </p:sp>
    </p:spTree>
  </p:cSld>
  <p:clrMapOvr>
    <a:masterClrMapping xmlns:a="http://schemas.openxmlformats.org/drawingml/2006/main"/>
  </p:clrMapOvr>
</p:sld>
</file>