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ef3a39ca1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da7bf50f04daa"/>
  </p:sldMasterIdLst>
  <p:sldIdLst>
    <p:sldId xmlns:r="http://schemas.openxmlformats.org/officeDocument/2006/relationships" id="256" r:id="Rf63ccca8916b447b"/>
    <p:sldId xmlns:r="http://schemas.openxmlformats.org/officeDocument/2006/relationships" id="257" r:id="Rf447222525544bb7"/>
    <p:sldId xmlns:r="http://schemas.openxmlformats.org/officeDocument/2006/relationships" id="258" r:id="Rdd1ef7837f404357"/>
    <p:sldId xmlns:r="http://schemas.openxmlformats.org/officeDocument/2006/relationships" id="259" r:id="R713a3d3194ec4215"/>
    <p:sldId xmlns:r="http://schemas.openxmlformats.org/officeDocument/2006/relationships" id="260" r:id="Reaae9fbe1152411e"/>
    <p:sldId xmlns:r="http://schemas.openxmlformats.org/officeDocument/2006/relationships" id="261" r:id="Ra9ec945185e84a1b"/>
    <p:sldId xmlns:r="http://schemas.openxmlformats.org/officeDocument/2006/relationships" id="262" r:id="R28270bc93d5c4b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da7bf50f04daa" /><Relationship Type="http://schemas.openxmlformats.org/officeDocument/2006/relationships/slide" Target="/ppt/slides/slide1.xml" Id="Rf63ccca8916b447b" /><Relationship Type="http://schemas.openxmlformats.org/officeDocument/2006/relationships/slide" Target="/ppt/slides/slide2.xml" Id="Rf447222525544bb7" /><Relationship Type="http://schemas.openxmlformats.org/officeDocument/2006/relationships/slide" Target="/ppt/slides/slide3.xml" Id="Rdd1ef7837f404357" /><Relationship Type="http://schemas.openxmlformats.org/officeDocument/2006/relationships/slide" Target="/ppt/slides/slide4.xml" Id="R713a3d3194ec4215" /><Relationship Type="http://schemas.openxmlformats.org/officeDocument/2006/relationships/slide" Target="/ppt/slides/slide5.xml" Id="Reaae9fbe1152411e" /><Relationship Type="http://schemas.openxmlformats.org/officeDocument/2006/relationships/slide" Target="/ppt/slides/slide6.xml" Id="Ra9ec945185e84a1b" /><Relationship Type="http://schemas.openxmlformats.org/officeDocument/2006/relationships/slide" Target="/ppt/slides/slide7.xml" Id="R28270bc93d5c4b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5159a985341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35526a9c143cc" /><Relationship Type="http://schemas.openxmlformats.org/officeDocument/2006/relationships/theme" Target="/ppt/slideMasters/theme/theme1.xml" Id="R29b8ee7e306041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35526a9c143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87924d33f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20198b4c1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679ed18f8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602c044454d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590f68f8847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176f4507441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5714d4ef5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AVENIR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13 016 850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19 364 619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Sundegaten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910 369 369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