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053efe12ed42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209a0bb068418d"/>
  </p:sldMasterIdLst>
  <p:sldIdLst>
    <p:sldId xmlns:r="http://schemas.openxmlformats.org/officeDocument/2006/relationships" id="256" r:id="R6ac51e821cd44659"/>
    <p:sldId xmlns:r="http://schemas.openxmlformats.org/officeDocument/2006/relationships" id="257" r:id="Ra47d24b1eee348d6"/>
    <p:sldId xmlns:r="http://schemas.openxmlformats.org/officeDocument/2006/relationships" id="258" r:id="R892629b265604e98"/>
    <p:sldId xmlns:r="http://schemas.openxmlformats.org/officeDocument/2006/relationships" id="259" r:id="Rb1ea81626d524276"/>
    <p:sldId xmlns:r="http://schemas.openxmlformats.org/officeDocument/2006/relationships" id="260" r:id="R40ca4acce6db48da"/>
    <p:sldId xmlns:r="http://schemas.openxmlformats.org/officeDocument/2006/relationships" id="261" r:id="Rf61c4266abb34f6f"/>
    <p:sldId xmlns:r="http://schemas.openxmlformats.org/officeDocument/2006/relationships" id="262" r:id="Ra832c27ceec64a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09a0bb068418d" /><Relationship Type="http://schemas.openxmlformats.org/officeDocument/2006/relationships/slide" Target="/ppt/slides/slide1.xml" Id="R6ac51e821cd44659" /><Relationship Type="http://schemas.openxmlformats.org/officeDocument/2006/relationships/slide" Target="/ppt/slides/slide2.xml" Id="Ra47d24b1eee348d6" /><Relationship Type="http://schemas.openxmlformats.org/officeDocument/2006/relationships/slide" Target="/ppt/slides/slide3.xml" Id="R892629b265604e98" /><Relationship Type="http://schemas.openxmlformats.org/officeDocument/2006/relationships/slide" Target="/ppt/slides/slide4.xml" Id="Rb1ea81626d524276" /><Relationship Type="http://schemas.openxmlformats.org/officeDocument/2006/relationships/slide" Target="/ppt/slides/slide5.xml" Id="R40ca4acce6db48da" /><Relationship Type="http://schemas.openxmlformats.org/officeDocument/2006/relationships/slide" Target="/ppt/slides/slide6.xml" Id="Rf61c4266abb34f6f" /><Relationship Type="http://schemas.openxmlformats.org/officeDocument/2006/relationships/slide" Target="/ppt/slides/slide7.xml" Id="Ra832c27ceec64a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3dccfa81d45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db929d9f740d1" /><Relationship Type="http://schemas.openxmlformats.org/officeDocument/2006/relationships/theme" Target="/ppt/slideMasters/theme/theme1.xml" Id="R2d8c4208db6d4d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fdb929d9f740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4c47abd6f42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11931df10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0695fa68f4a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ca70916024a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a2329aaca4e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ac35eae1144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2c4fc4d4543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Bachke &amp; Co.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Bachke &amp; Co. A/S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33 470 088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4 617 202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78 001 374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164 011 825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FALKHØ AS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EIENDOM AS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MERITORIUS AS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&amp; F BACHKE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BACHKE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 FREDRIK HJELM-HANSEN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firmapost@bachke.no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910 518 488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