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3effaca05649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f184f512204232"/>
  </p:sldMasterIdLst>
  <p:sldIdLst>
    <p:sldId xmlns:r="http://schemas.openxmlformats.org/officeDocument/2006/relationships" id="256" r:id="R132b9370284f41b6"/>
    <p:sldId xmlns:r="http://schemas.openxmlformats.org/officeDocument/2006/relationships" id="257" r:id="R92314ff3efe5490a"/>
    <p:sldId xmlns:r="http://schemas.openxmlformats.org/officeDocument/2006/relationships" id="258" r:id="R4a6200b8daf34a16"/>
    <p:sldId xmlns:r="http://schemas.openxmlformats.org/officeDocument/2006/relationships" id="259" r:id="Re57d9c64b51445f1"/>
    <p:sldId xmlns:r="http://schemas.openxmlformats.org/officeDocument/2006/relationships" id="260" r:id="Rc54e9d5a4ff44eac"/>
    <p:sldId xmlns:r="http://schemas.openxmlformats.org/officeDocument/2006/relationships" id="261" r:id="R665d7608b65840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f184f512204232" /><Relationship Type="http://schemas.openxmlformats.org/officeDocument/2006/relationships/slide" Target="/ppt/slides/slide1.xml" Id="R132b9370284f41b6" /><Relationship Type="http://schemas.openxmlformats.org/officeDocument/2006/relationships/slide" Target="/ppt/slides/slide2.xml" Id="R92314ff3efe5490a" /><Relationship Type="http://schemas.openxmlformats.org/officeDocument/2006/relationships/slide" Target="/ppt/slides/slide3.xml" Id="R4a6200b8daf34a16" /><Relationship Type="http://schemas.openxmlformats.org/officeDocument/2006/relationships/slide" Target="/ppt/slides/slide4.xml" Id="Re57d9c64b51445f1" /><Relationship Type="http://schemas.openxmlformats.org/officeDocument/2006/relationships/slide" Target="/ppt/slides/slide5.xml" Id="Rc54e9d5a4ff44eac" /><Relationship Type="http://schemas.openxmlformats.org/officeDocument/2006/relationships/slide" Target="/ppt/slides/slide6.xml" Id="R665d7608b65840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c289a9b48940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46b9d3e5fd484a" /><Relationship Type="http://schemas.openxmlformats.org/officeDocument/2006/relationships/theme" Target="/ppt/slideMasters/theme/theme1.xml" Id="R60ee0ddf714340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46b9d3e5fd48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f805e2a72f46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cdd4c3f4494f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e02b4933d42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3fcc471fb844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41f0405db148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b0265500847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BIBLIOTEKSENTRALEN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BIBLIOTEKSENTRALEN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BIBLIOTEKSENTRALEN SA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BIBLIOTEKSENTRALEN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BIBLIOTEKSENTRALEN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BIBLIOTEKSENTRALEN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159 549 891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−183 938 898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−149 796 106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119 156 266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301 343 091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BIBLIOTEKSENTRALEN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Bjerckes vei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08 34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svb@bibsent.no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910 568 183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BIBLIOTEKSENTRALEN SA</a:t>
            </a:r>
          </a:p>
        </p:txBody>
      </p:sp>
    </p:spTree>
  </p:cSld>
  <p:clrMapOvr>
    <a:masterClrMapping xmlns:a="http://schemas.openxmlformats.org/drawingml/2006/main"/>
  </p:clrMapOvr>
</p:sld>
</file>