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d096520c5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480069f714bd7"/>
  </p:sldMasterIdLst>
  <p:sldIdLst>
    <p:sldId xmlns:r="http://schemas.openxmlformats.org/officeDocument/2006/relationships" id="256" r:id="Rbbce173fe19c47ba"/>
    <p:sldId xmlns:r="http://schemas.openxmlformats.org/officeDocument/2006/relationships" id="257" r:id="R9c82e04df50d42b9"/>
    <p:sldId xmlns:r="http://schemas.openxmlformats.org/officeDocument/2006/relationships" id="258" r:id="Rfbc4509d3d6a4d3d"/>
    <p:sldId xmlns:r="http://schemas.openxmlformats.org/officeDocument/2006/relationships" id="259" r:id="R36b1f56f83a84ab0"/>
    <p:sldId xmlns:r="http://schemas.openxmlformats.org/officeDocument/2006/relationships" id="260" r:id="Ra2e426300cfb450f"/>
    <p:sldId xmlns:r="http://schemas.openxmlformats.org/officeDocument/2006/relationships" id="261" r:id="R46d503883e094b9e"/>
    <p:sldId xmlns:r="http://schemas.openxmlformats.org/officeDocument/2006/relationships" id="262" r:id="R2543c05a2669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480069f714bd7" /><Relationship Type="http://schemas.openxmlformats.org/officeDocument/2006/relationships/slide" Target="/ppt/slides/slide1.xml" Id="Rbbce173fe19c47ba" /><Relationship Type="http://schemas.openxmlformats.org/officeDocument/2006/relationships/slide" Target="/ppt/slides/slide2.xml" Id="R9c82e04df50d42b9" /><Relationship Type="http://schemas.openxmlformats.org/officeDocument/2006/relationships/slide" Target="/ppt/slides/slide3.xml" Id="Rfbc4509d3d6a4d3d" /><Relationship Type="http://schemas.openxmlformats.org/officeDocument/2006/relationships/slide" Target="/ppt/slides/slide4.xml" Id="R36b1f56f83a84ab0" /><Relationship Type="http://schemas.openxmlformats.org/officeDocument/2006/relationships/slide" Target="/ppt/slides/slide5.xml" Id="Ra2e426300cfb450f" /><Relationship Type="http://schemas.openxmlformats.org/officeDocument/2006/relationships/slide" Target="/ppt/slides/slide6.xml" Id="R46d503883e094b9e" /><Relationship Type="http://schemas.openxmlformats.org/officeDocument/2006/relationships/slide" Target="/ppt/slides/slide7.xml" Id="R2543c05a2669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7a9a40806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e5a2938e4cbd" /><Relationship Type="http://schemas.openxmlformats.org/officeDocument/2006/relationships/theme" Target="/ppt/slideMasters/theme/theme1.xml" Id="Rba08e55bfd68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ae5a2938e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e47df4ff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2db3f86d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45a21eab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9bcbf1bc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0fca3896a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e9650f7f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abd2e9ee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