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7b2be2536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7ac25e8d4481a"/>
  </p:sldMasterIdLst>
  <p:sldIdLst>
    <p:sldId xmlns:r="http://schemas.openxmlformats.org/officeDocument/2006/relationships" id="256" r:id="Ref17c991579341b9"/>
    <p:sldId xmlns:r="http://schemas.openxmlformats.org/officeDocument/2006/relationships" id="257" r:id="R56e351ea29644c65"/>
    <p:sldId xmlns:r="http://schemas.openxmlformats.org/officeDocument/2006/relationships" id="258" r:id="Rc838479e8a014f8b"/>
    <p:sldId xmlns:r="http://schemas.openxmlformats.org/officeDocument/2006/relationships" id="259" r:id="Rdf20ee1f3a7a49db"/>
    <p:sldId xmlns:r="http://schemas.openxmlformats.org/officeDocument/2006/relationships" id="260" r:id="R3d1de2629bb54471"/>
    <p:sldId xmlns:r="http://schemas.openxmlformats.org/officeDocument/2006/relationships" id="261" r:id="R6c99ebb231914e52"/>
    <p:sldId xmlns:r="http://schemas.openxmlformats.org/officeDocument/2006/relationships" id="262" r:id="Rbced70f3f355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7ac25e8d4481a" /><Relationship Type="http://schemas.openxmlformats.org/officeDocument/2006/relationships/slide" Target="/ppt/slides/slide1.xml" Id="Ref17c991579341b9" /><Relationship Type="http://schemas.openxmlformats.org/officeDocument/2006/relationships/slide" Target="/ppt/slides/slide2.xml" Id="R56e351ea29644c65" /><Relationship Type="http://schemas.openxmlformats.org/officeDocument/2006/relationships/slide" Target="/ppt/slides/slide3.xml" Id="Rc838479e8a014f8b" /><Relationship Type="http://schemas.openxmlformats.org/officeDocument/2006/relationships/slide" Target="/ppt/slides/slide4.xml" Id="Rdf20ee1f3a7a49db" /><Relationship Type="http://schemas.openxmlformats.org/officeDocument/2006/relationships/slide" Target="/ppt/slides/slide5.xml" Id="R3d1de2629bb54471" /><Relationship Type="http://schemas.openxmlformats.org/officeDocument/2006/relationships/slide" Target="/ppt/slides/slide6.xml" Id="R6c99ebb231914e52" /><Relationship Type="http://schemas.openxmlformats.org/officeDocument/2006/relationships/slide" Target="/ppt/slides/slide7.xml" Id="Rbced70f3f355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efea775cd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407289d348bc" /><Relationship Type="http://schemas.openxmlformats.org/officeDocument/2006/relationships/theme" Target="/ppt/slideMasters/theme/theme1.xml" Id="Rc1b13e51ed2e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5407289d3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57f0f617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0833b0ea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69f6045a3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e2462088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7eb6eae4e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8547f44ad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bbefa221f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REGNSKAP HAMMERFEST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5 348 605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VKE HOLDING AS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MYRVANG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hammerfest@econ.no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910 944 681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