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e959b5e24b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8f7c3eca64c35"/>
  </p:sldMasterIdLst>
  <p:sldIdLst>
    <p:sldId xmlns:r="http://schemas.openxmlformats.org/officeDocument/2006/relationships" id="256" r:id="R6d577941714d4d1e"/>
    <p:sldId xmlns:r="http://schemas.openxmlformats.org/officeDocument/2006/relationships" id="257" r:id="Rdb08a933eb9d4950"/>
    <p:sldId xmlns:r="http://schemas.openxmlformats.org/officeDocument/2006/relationships" id="258" r:id="Rfaf1b39a2d8c4955"/>
    <p:sldId xmlns:r="http://schemas.openxmlformats.org/officeDocument/2006/relationships" id="259" r:id="Ra6d3dff066cb41c4"/>
    <p:sldId xmlns:r="http://schemas.openxmlformats.org/officeDocument/2006/relationships" id="260" r:id="Rd09cb35862584d82"/>
    <p:sldId xmlns:r="http://schemas.openxmlformats.org/officeDocument/2006/relationships" id="261" r:id="R547c0b44eefc4ab0"/>
    <p:sldId xmlns:r="http://schemas.openxmlformats.org/officeDocument/2006/relationships" id="262" r:id="R6068079810dd4f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8f7c3eca64c35" /><Relationship Type="http://schemas.openxmlformats.org/officeDocument/2006/relationships/slide" Target="/ppt/slides/slide1.xml" Id="R6d577941714d4d1e" /><Relationship Type="http://schemas.openxmlformats.org/officeDocument/2006/relationships/slide" Target="/ppt/slides/slide2.xml" Id="Rdb08a933eb9d4950" /><Relationship Type="http://schemas.openxmlformats.org/officeDocument/2006/relationships/slide" Target="/ppt/slides/slide3.xml" Id="Rfaf1b39a2d8c4955" /><Relationship Type="http://schemas.openxmlformats.org/officeDocument/2006/relationships/slide" Target="/ppt/slides/slide4.xml" Id="Ra6d3dff066cb41c4" /><Relationship Type="http://schemas.openxmlformats.org/officeDocument/2006/relationships/slide" Target="/ppt/slides/slide5.xml" Id="Rd09cb35862584d82" /><Relationship Type="http://schemas.openxmlformats.org/officeDocument/2006/relationships/slide" Target="/ppt/slides/slide6.xml" Id="R547c0b44eefc4ab0" /><Relationship Type="http://schemas.openxmlformats.org/officeDocument/2006/relationships/slide" Target="/ppt/slides/slide7.xml" Id="R6068079810dd4f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7623bb75b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3d5fd125b4ac1" /><Relationship Type="http://schemas.openxmlformats.org/officeDocument/2006/relationships/theme" Target="/ppt/slideMasters/theme/theme1.xml" Id="R3b75a327578b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63d5fd125b4a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eff890e0a41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e34939d9c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abe485f23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1e0f4c23848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c9031053d43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d4870e2cb46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d8e72f2bf41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CENTRUM EF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CENTRUM EF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28 233 275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28 870 177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BUKHOLM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Dyrlandsveien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60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911 014 602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