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e54c4c186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24231298f48da"/>
  </p:sldMasterIdLst>
  <p:sldIdLst>
    <p:sldId xmlns:r="http://schemas.openxmlformats.org/officeDocument/2006/relationships" id="256" r:id="Rf74fc286c0004a11"/>
    <p:sldId xmlns:r="http://schemas.openxmlformats.org/officeDocument/2006/relationships" id="257" r:id="Rb158791a4c474030"/>
    <p:sldId xmlns:r="http://schemas.openxmlformats.org/officeDocument/2006/relationships" id="258" r:id="Rb6ff7ef9ff784a93"/>
    <p:sldId xmlns:r="http://schemas.openxmlformats.org/officeDocument/2006/relationships" id="259" r:id="Rda8eaf9299a34833"/>
    <p:sldId xmlns:r="http://schemas.openxmlformats.org/officeDocument/2006/relationships" id="260" r:id="R14c5880f3db347a3"/>
    <p:sldId xmlns:r="http://schemas.openxmlformats.org/officeDocument/2006/relationships" id="261" r:id="R2db533ea7cfe4fc2"/>
    <p:sldId xmlns:r="http://schemas.openxmlformats.org/officeDocument/2006/relationships" id="262" r:id="R9bf61fd2b5b0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24231298f48da" /><Relationship Type="http://schemas.openxmlformats.org/officeDocument/2006/relationships/slide" Target="/ppt/slides/slide1.xml" Id="Rf74fc286c0004a11" /><Relationship Type="http://schemas.openxmlformats.org/officeDocument/2006/relationships/slide" Target="/ppt/slides/slide2.xml" Id="Rb158791a4c474030" /><Relationship Type="http://schemas.openxmlformats.org/officeDocument/2006/relationships/slide" Target="/ppt/slides/slide3.xml" Id="Rb6ff7ef9ff784a93" /><Relationship Type="http://schemas.openxmlformats.org/officeDocument/2006/relationships/slide" Target="/ppt/slides/slide4.xml" Id="Rda8eaf9299a34833" /><Relationship Type="http://schemas.openxmlformats.org/officeDocument/2006/relationships/slide" Target="/ppt/slides/slide5.xml" Id="R14c5880f3db347a3" /><Relationship Type="http://schemas.openxmlformats.org/officeDocument/2006/relationships/slide" Target="/ppt/slides/slide6.xml" Id="R2db533ea7cfe4fc2" /><Relationship Type="http://schemas.openxmlformats.org/officeDocument/2006/relationships/slide" Target="/ppt/slides/slide7.xml" Id="R9bf61fd2b5b0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2d0287d63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f661d69e940ad" /><Relationship Type="http://schemas.openxmlformats.org/officeDocument/2006/relationships/theme" Target="/ppt/slideMasters/theme/theme1.xml" Id="Re16d0eb57533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f661d69e9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6286afebc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6e67c5127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c5d9efd3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bb0cb103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36925679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da504c4c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88f402c1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ERIKSEN RØE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ERIKSEN RØE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