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ecb1b0c16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8689ed0464c74"/>
  </p:sldMasterIdLst>
  <p:sldIdLst>
    <p:sldId xmlns:r="http://schemas.openxmlformats.org/officeDocument/2006/relationships" id="256" r:id="R87921eae4b6f49ff"/>
    <p:sldId xmlns:r="http://schemas.openxmlformats.org/officeDocument/2006/relationships" id="257" r:id="Rcf50f042edca416f"/>
    <p:sldId xmlns:r="http://schemas.openxmlformats.org/officeDocument/2006/relationships" id="258" r:id="Rc7b9a72444eb4071"/>
    <p:sldId xmlns:r="http://schemas.openxmlformats.org/officeDocument/2006/relationships" id="259" r:id="R2fdb3f411cfb4088"/>
    <p:sldId xmlns:r="http://schemas.openxmlformats.org/officeDocument/2006/relationships" id="260" r:id="Rb6285343deb34830"/>
    <p:sldId xmlns:r="http://schemas.openxmlformats.org/officeDocument/2006/relationships" id="261" r:id="Rd364de1cc1f54c38"/>
    <p:sldId xmlns:r="http://schemas.openxmlformats.org/officeDocument/2006/relationships" id="262" r:id="R9bd27708524e4d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8689ed0464c74" /><Relationship Type="http://schemas.openxmlformats.org/officeDocument/2006/relationships/slide" Target="/ppt/slides/slide1.xml" Id="R87921eae4b6f49ff" /><Relationship Type="http://schemas.openxmlformats.org/officeDocument/2006/relationships/slide" Target="/ppt/slides/slide2.xml" Id="Rcf50f042edca416f" /><Relationship Type="http://schemas.openxmlformats.org/officeDocument/2006/relationships/slide" Target="/ppt/slides/slide3.xml" Id="Rc7b9a72444eb4071" /><Relationship Type="http://schemas.openxmlformats.org/officeDocument/2006/relationships/slide" Target="/ppt/slides/slide4.xml" Id="R2fdb3f411cfb4088" /><Relationship Type="http://schemas.openxmlformats.org/officeDocument/2006/relationships/slide" Target="/ppt/slides/slide5.xml" Id="Rb6285343deb34830" /><Relationship Type="http://schemas.openxmlformats.org/officeDocument/2006/relationships/slide" Target="/ppt/slides/slide6.xml" Id="Rd364de1cc1f54c38" /><Relationship Type="http://schemas.openxmlformats.org/officeDocument/2006/relationships/slide" Target="/ppt/slides/slide7.xml" Id="R9bd27708524e4d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bb249a710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6e88f24f34dd6" /><Relationship Type="http://schemas.openxmlformats.org/officeDocument/2006/relationships/theme" Target="/ppt/slideMasters/theme/theme1.xml" Id="R6521e83ce44d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6e88f24f3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7b7ff4ef8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7861afd79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564e9933e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3ded5e43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08146a26945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50b8e2f9e4d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2bed4bd29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REGNSKAP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