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a95b534bc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f78cf4bb14fdb"/>
  </p:sldMasterIdLst>
  <p:sldIdLst>
    <p:sldId xmlns:r="http://schemas.openxmlformats.org/officeDocument/2006/relationships" id="256" r:id="R608a22071c194d5b"/>
    <p:sldId xmlns:r="http://schemas.openxmlformats.org/officeDocument/2006/relationships" id="257" r:id="R55d4c5c7464541b1"/>
    <p:sldId xmlns:r="http://schemas.openxmlformats.org/officeDocument/2006/relationships" id="258" r:id="R968548a0fb364c28"/>
    <p:sldId xmlns:r="http://schemas.openxmlformats.org/officeDocument/2006/relationships" id="259" r:id="Rba0209a6e8f54bfc"/>
    <p:sldId xmlns:r="http://schemas.openxmlformats.org/officeDocument/2006/relationships" id="260" r:id="R000f129d6b07446a"/>
    <p:sldId xmlns:r="http://schemas.openxmlformats.org/officeDocument/2006/relationships" id="261" r:id="R0e780bc6fa524c1c"/>
    <p:sldId xmlns:r="http://schemas.openxmlformats.org/officeDocument/2006/relationships" id="262" r:id="Rfcdd39be8f27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f78cf4bb14fdb" /><Relationship Type="http://schemas.openxmlformats.org/officeDocument/2006/relationships/slide" Target="/ppt/slides/slide1.xml" Id="R608a22071c194d5b" /><Relationship Type="http://schemas.openxmlformats.org/officeDocument/2006/relationships/slide" Target="/ppt/slides/slide2.xml" Id="R55d4c5c7464541b1" /><Relationship Type="http://schemas.openxmlformats.org/officeDocument/2006/relationships/slide" Target="/ppt/slides/slide3.xml" Id="R968548a0fb364c28" /><Relationship Type="http://schemas.openxmlformats.org/officeDocument/2006/relationships/slide" Target="/ppt/slides/slide4.xml" Id="Rba0209a6e8f54bfc" /><Relationship Type="http://schemas.openxmlformats.org/officeDocument/2006/relationships/slide" Target="/ppt/slides/slide5.xml" Id="R000f129d6b07446a" /><Relationship Type="http://schemas.openxmlformats.org/officeDocument/2006/relationships/slide" Target="/ppt/slides/slide6.xml" Id="R0e780bc6fa524c1c" /><Relationship Type="http://schemas.openxmlformats.org/officeDocument/2006/relationships/slide" Target="/ppt/slides/slide7.xml" Id="Rfcdd39be8f27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67296dd15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49c3ceeb40db" /><Relationship Type="http://schemas.openxmlformats.org/officeDocument/2006/relationships/theme" Target="/ppt/slideMasters/theme/theme1.xml" Id="Rc5c5263550d5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949c3ceeb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fd8ac2cb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eff913d7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3199ea03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582d57a9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cc7a1c1d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bea45656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a7864c71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3 276 013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BJØRNAR HILDRE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ROGER SUNDMYHR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ROAR CARLSEN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CARLSEN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911 612 364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