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67c5e947ca4b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d02bff0acb4c8e"/>
  </p:sldMasterIdLst>
  <p:sldIdLst>
    <p:sldId xmlns:r="http://schemas.openxmlformats.org/officeDocument/2006/relationships" id="256" r:id="R0474c95453104fcc"/>
    <p:sldId xmlns:r="http://schemas.openxmlformats.org/officeDocument/2006/relationships" id="257" r:id="R2fc4ef053d25425c"/>
    <p:sldId xmlns:r="http://schemas.openxmlformats.org/officeDocument/2006/relationships" id="258" r:id="Rfde67c7ad9c54992"/>
    <p:sldId xmlns:r="http://schemas.openxmlformats.org/officeDocument/2006/relationships" id="259" r:id="R91c286e9d9e44a1d"/>
    <p:sldId xmlns:r="http://schemas.openxmlformats.org/officeDocument/2006/relationships" id="260" r:id="Rdffb4687f2824baf"/>
    <p:sldId xmlns:r="http://schemas.openxmlformats.org/officeDocument/2006/relationships" id="261" r:id="Rfb7f048c877947f4"/>
    <p:sldId xmlns:r="http://schemas.openxmlformats.org/officeDocument/2006/relationships" id="262" r:id="Rd7f0b2b34ff443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d02bff0acb4c8e" /><Relationship Type="http://schemas.openxmlformats.org/officeDocument/2006/relationships/slide" Target="/ppt/slides/slide1.xml" Id="R0474c95453104fcc" /><Relationship Type="http://schemas.openxmlformats.org/officeDocument/2006/relationships/slide" Target="/ppt/slides/slide2.xml" Id="R2fc4ef053d25425c" /><Relationship Type="http://schemas.openxmlformats.org/officeDocument/2006/relationships/slide" Target="/ppt/slides/slide3.xml" Id="Rfde67c7ad9c54992" /><Relationship Type="http://schemas.openxmlformats.org/officeDocument/2006/relationships/slide" Target="/ppt/slides/slide4.xml" Id="R91c286e9d9e44a1d" /><Relationship Type="http://schemas.openxmlformats.org/officeDocument/2006/relationships/slide" Target="/ppt/slides/slide5.xml" Id="Rdffb4687f2824baf" /><Relationship Type="http://schemas.openxmlformats.org/officeDocument/2006/relationships/slide" Target="/ppt/slides/slide6.xml" Id="Rfb7f048c877947f4" /><Relationship Type="http://schemas.openxmlformats.org/officeDocument/2006/relationships/slide" Target="/ppt/slides/slide7.xml" Id="Rd7f0b2b34ff443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7150ea1d3b4c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07910fe9274e2c" /><Relationship Type="http://schemas.openxmlformats.org/officeDocument/2006/relationships/theme" Target="/ppt/slideMasters/theme/theme1.xml" Id="Rb7cdea28e08143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07910fe9274e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6940954d824a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fe551d9f1246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4de297a8f948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e7407b5e4d4e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294c8fac1044a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ad0d6b2ff94d5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de6d56906440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TITT INN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TITT INN HOLDING AS ble etablert [år] og holder til i Ski.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136 203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−1 068 520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1 731 044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27 786 865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28 041 502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YTTERVIK HELENE NORUM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YTTERVIK KJELL ARVID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Idrettsveien 38B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1400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911 640 708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