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1235adfb924f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8eba5771184c50"/>
  </p:sldMasterIdLst>
  <p:sldIdLst>
    <p:sldId xmlns:r="http://schemas.openxmlformats.org/officeDocument/2006/relationships" id="256" r:id="R4738e47f354144a3"/>
    <p:sldId xmlns:r="http://schemas.openxmlformats.org/officeDocument/2006/relationships" id="257" r:id="R8edb9cedf1fa4e3c"/>
    <p:sldId xmlns:r="http://schemas.openxmlformats.org/officeDocument/2006/relationships" id="258" r:id="Ra1a44b98c48444c3"/>
    <p:sldId xmlns:r="http://schemas.openxmlformats.org/officeDocument/2006/relationships" id="259" r:id="Rfb33ea3771c64b0a"/>
    <p:sldId xmlns:r="http://schemas.openxmlformats.org/officeDocument/2006/relationships" id="260" r:id="R1ce2eec2245044ee"/>
    <p:sldId xmlns:r="http://schemas.openxmlformats.org/officeDocument/2006/relationships" id="261" r:id="R8ddf037e8d614774"/>
    <p:sldId xmlns:r="http://schemas.openxmlformats.org/officeDocument/2006/relationships" id="262" r:id="Rdc97f33e799c49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8eba5771184c50" /><Relationship Type="http://schemas.openxmlformats.org/officeDocument/2006/relationships/slide" Target="/ppt/slides/slide1.xml" Id="R4738e47f354144a3" /><Relationship Type="http://schemas.openxmlformats.org/officeDocument/2006/relationships/slide" Target="/ppt/slides/slide2.xml" Id="R8edb9cedf1fa4e3c" /><Relationship Type="http://schemas.openxmlformats.org/officeDocument/2006/relationships/slide" Target="/ppt/slides/slide3.xml" Id="Ra1a44b98c48444c3" /><Relationship Type="http://schemas.openxmlformats.org/officeDocument/2006/relationships/slide" Target="/ppt/slides/slide4.xml" Id="Rfb33ea3771c64b0a" /><Relationship Type="http://schemas.openxmlformats.org/officeDocument/2006/relationships/slide" Target="/ppt/slides/slide5.xml" Id="R1ce2eec2245044ee" /><Relationship Type="http://schemas.openxmlformats.org/officeDocument/2006/relationships/slide" Target="/ppt/slides/slide6.xml" Id="R8ddf037e8d614774" /><Relationship Type="http://schemas.openxmlformats.org/officeDocument/2006/relationships/slide" Target="/ppt/slides/slide7.xml" Id="Rdc97f33e799c49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8235dca394f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f7a6552cd4ce6" /><Relationship Type="http://schemas.openxmlformats.org/officeDocument/2006/relationships/theme" Target="/ppt/slideMasters/theme/theme1.xml" Id="R64be77ed5f2149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5f7a6552cd4c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f3bc5fc2447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08f265c904d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19b968c0748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7362c003f41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d5d5e69bc40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01978311540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78add88124e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BEDRE ØKONOMITJENESTER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BEDRE ØKONOMITJENESTER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14 613 212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2 569 120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1 912 732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1 163 379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5 395 568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 EIE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Tobias Olsens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bjornev@gmail.com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911 648 733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