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e5e6af7f1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b7cc6e9354fa0"/>
  </p:sldMasterIdLst>
  <p:sldIdLst>
    <p:sldId xmlns:r="http://schemas.openxmlformats.org/officeDocument/2006/relationships" id="256" r:id="R188a6529cbc74dda"/>
    <p:sldId xmlns:r="http://schemas.openxmlformats.org/officeDocument/2006/relationships" id="257" r:id="Re544fb5c261e42b2"/>
    <p:sldId xmlns:r="http://schemas.openxmlformats.org/officeDocument/2006/relationships" id="258" r:id="R0039d197c8114ba2"/>
    <p:sldId xmlns:r="http://schemas.openxmlformats.org/officeDocument/2006/relationships" id="259" r:id="R3366aa56835d4e5e"/>
    <p:sldId xmlns:r="http://schemas.openxmlformats.org/officeDocument/2006/relationships" id="260" r:id="R2310698792bc4519"/>
    <p:sldId xmlns:r="http://schemas.openxmlformats.org/officeDocument/2006/relationships" id="261" r:id="R2fa24cd576f349de"/>
    <p:sldId xmlns:r="http://schemas.openxmlformats.org/officeDocument/2006/relationships" id="262" r:id="R822887306343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b7cc6e9354fa0" /><Relationship Type="http://schemas.openxmlformats.org/officeDocument/2006/relationships/slide" Target="/ppt/slides/slide1.xml" Id="R188a6529cbc74dda" /><Relationship Type="http://schemas.openxmlformats.org/officeDocument/2006/relationships/slide" Target="/ppt/slides/slide2.xml" Id="Re544fb5c261e42b2" /><Relationship Type="http://schemas.openxmlformats.org/officeDocument/2006/relationships/slide" Target="/ppt/slides/slide3.xml" Id="R0039d197c8114ba2" /><Relationship Type="http://schemas.openxmlformats.org/officeDocument/2006/relationships/slide" Target="/ppt/slides/slide4.xml" Id="R3366aa56835d4e5e" /><Relationship Type="http://schemas.openxmlformats.org/officeDocument/2006/relationships/slide" Target="/ppt/slides/slide5.xml" Id="R2310698792bc4519" /><Relationship Type="http://schemas.openxmlformats.org/officeDocument/2006/relationships/slide" Target="/ppt/slides/slide6.xml" Id="R2fa24cd576f349de" /><Relationship Type="http://schemas.openxmlformats.org/officeDocument/2006/relationships/slide" Target="/ppt/slides/slide7.xml" Id="R822887306343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8c56f95c1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76306d7a4f4b" /><Relationship Type="http://schemas.openxmlformats.org/officeDocument/2006/relationships/theme" Target="/ppt/slideMasters/theme/theme1.xml" Id="R47768cdd39b8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576306d7a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2742176b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e9f3c402e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b0236da5e4f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d59a11ae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54bb2e2f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b2548543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3d59f9ef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CONTEL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INGE HERNES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Dag Inge Hernes, Uthaugsveien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911 664 267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CONTEL AS</a:t>
            </a:r>
          </a:p>
        </p:txBody>
      </p:sp>
    </p:spTree>
  </p:cSld>
  <p:clrMapOvr>
    <a:masterClrMapping xmlns:a="http://schemas.openxmlformats.org/drawingml/2006/main"/>
  </p:clrMapOvr>
</p:sld>
</file>