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3d35e31b2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1142134a64610"/>
  </p:sldMasterIdLst>
  <p:sldIdLst>
    <p:sldId xmlns:r="http://schemas.openxmlformats.org/officeDocument/2006/relationships" id="256" r:id="Rddb655d499394bc3"/>
    <p:sldId xmlns:r="http://schemas.openxmlformats.org/officeDocument/2006/relationships" id="257" r:id="R111064adf0be4fed"/>
    <p:sldId xmlns:r="http://schemas.openxmlformats.org/officeDocument/2006/relationships" id="258" r:id="Rd42946b2c8d84714"/>
    <p:sldId xmlns:r="http://schemas.openxmlformats.org/officeDocument/2006/relationships" id="259" r:id="Rb2f37a2f0b9f4ae9"/>
    <p:sldId xmlns:r="http://schemas.openxmlformats.org/officeDocument/2006/relationships" id="260" r:id="Re5604cc477cb4538"/>
    <p:sldId xmlns:r="http://schemas.openxmlformats.org/officeDocument/2006/relationships" id="261" r:id="Rc98c86e43aaf4f79"/>
    <p:sldId xmlns:r="http://schemas.openxmlformats.org/officeDocument/2006/relationships" id="262" r:id="Rf4cb0c42bec1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1142134a64610" /><Relationship Type="http://schemas.openxmlformats.org/officeDocument/2006/relationships/slide" Target="/ppt/slides/slide1.xml" Id="Rddb655d499394bc3" /><Relationship Type="http://schemas.openxmlformats.org/officeDocument/2006/relationships/slide" Target="/ppt/slides/slide2.xml" Id="R111064adf0be4fed" /><Relationship Type="http://schemas.openxmlformats.org/officeDocument/2006/relationships/slide" Target="/ppt/slides/slide3.xml" Id="Rd42946b2c8d84714" /><Relationship Type="http://schemas.openxmlformats.org/officeDocument/2006/relationships/slide" Target="/ppt/slides/slide4.xml" Id="Rb2f37a2f0b9f4ae9" /><Relationship Type="http://schemas.openxmlformats.org/officeDocument/2006/relationships/slide" Target="/ppt/slides/slide5.xml" Id="Re5604cc477cb4538" /><Relationship Type="http://schemas.openxmlformats.org/officeDocument/2006/relationships/slide" Target="/ppt/slides/slide6.xml" Id="Rc98c86e43aaf4f79" /><Relationship Type="http://schemas.openxmlformats.org/officeDocument/2006/relationships/slide" Target="/ppt/slides/slide7.xml" Id="Rf4cb0c42bec1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5113540ec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442e192544ac" /><Relationship Type="http://schemas.openxmlformats.org/officeDocument/2006/relationships/theme" Target="/ppt/slideMasters/theme/theme1.xml" Id="R9fc569c06ac2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a442e1925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bb2b6a894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97cce376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53ab2d82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ab97f799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118dbd45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04fa6506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410ee71d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