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8ca76bfa4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92697f99349c9"/>
  </p:sldMasterIdLst>
  <p:sldIdLst>
    <p:sldId xmlns:r="http://schemas.openxmlformats.org/officeDocument/2006/relationships" id="256" r:id="R4bb4c194a88a41cc"/>
    <p:sldId xmlns:r="http://schemas.openxmlformats.org/officeDocument/2006/relationships" id="257" r:id="R41d98274ec7c417a"/>
    <p:sldId xmlns:r="http://schemas.openxmlformats.org/officeDocument/2006/relationships" id="258" r:id="R53fe1bc898e64c06"/>
    <p:sldId xmlns:r="http://schemas.openxmlformats.org/officeDocument/2006/relationships" id="259" r:id="R3f6693b464574256"/>
    <p:sldId xmlns:r="http://schemas.openxmlformats.org/officeDocument/2006/relationships" id="260" r:id="Rb10c9f73e5a24f56"/>
    <p:sldId xmlns:r="http://schemas.openxmlformats.org/officeDocument/2006/relationships" id="261" r:id="R03b54fb2707b4403"/>
    <p:sldId xmlns:r="http://schemas.openxmlformats.org/officeDocument/2006/relationships" id="262" r:id="R67a455486b22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92697f99349c9" /><Relationship Type="http://schemas.openxmlformats.org/officeDocument/2006/relationships/slide" Target="/ppt/slides/slide1.xml" Id="R4bb4c194a88a41cc" /><Relationship Type="http://schemas.openxmlformats.org/officeDocument/2006/relationships/slide" Target="/ppt/slides/slide2.xml" Id="R41d98274ec7c417a" /><Relationship Type="http://schemas.openxmlformats.org/officeDocument/2006/relationships/slide" Target="/ppt/slides/slide3.xml" Id="R53fe1bc898e64c06" /><Relationship Type="http://schemas.openxmlformats.org/officeDocument/2006/relationships/slide" Target="/ppt/slides/slide4.xml" Id="R3f6693b464574256" /><Relationship Type="http://schemas.openxmlformats.org/officeDocument/2006/relationships/slide" Target="/ppt/slides/slide5.xml" Id="Rb10c9f73e5a24f56" /><Relationship Type="http://schemas.openxmlformats.org/officeDocument/2006/relationships/slide" Target="/ppt/slides/slide6.xml" Id="R03b54fb2707b4403" /><Relationship Type="http://schemas.openxmlformats.org/officeDocument/2006/relationships/slide" Target="/ppt/slides/slide7.xml" Id="R67a455486b22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69e2c256d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f21dcbdf402b" /><Relationship Type="http://schemas.openxmlformats.org/officeDocument/2006/relationships/theme" Target="/ppt/slideMasters/theme/theme1.xml" Id="R53fd1a5b5c55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4f21dcbdf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ab2662ca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92abc382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2009054d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e60301c7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66327a97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7537a1fb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2cf97569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MEKANISKE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MEKANISKE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15 597 126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HAGESKAL VALÅS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ERLEND AUNE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LANGMO  –  15,3 %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larserlendaune@hotmail.com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