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c4b46e9adc49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baf2f4e35a4213"/>
  </p:sldMasterIdLst>
  <p:sldIdLst>
    <p:sldId xmlns:r="http://schemas.openxmlformats.org/officeDocument/2006/relationships" id="256" r:id="Rd0d653e803bd4236"/>
    <p:sldId xmlns:r="http://schemas.openxmlformats.org/officeDocument/2006/relationships" id="257" r:id="Radbab58f1c2b4007"/>
    <p:sldId xmlns:r="http://schemas.openxmlformats.org/officeDocument/2006/relationships" id="258" r:id="R752d54f991564173"/>
    <p:sldId xmlns:r="http://schemas.openxmlformats.org/officeDocument/2006/relationships" id="259" r:id="R5d84c44621414edf"/>
    <p:sldId xmlns:r="http://schemas.openxmlformats.org/officeDocument/2006/relationships" id="260" r:id="R76cbd94a257e4cc6"/>
    <p:sldId xmlns:r="http://schemas.openxmlformats.org/officeDocument/2006/relationships" id="261" r:id="R8e600ba44d4b48b9"/>
    <p:sldId xmlns:r="http://schemas.openxmlformats.org/officeDocument/2006/relationships" id="262" r:id="Rfbc2180efaa14b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baf2f4e35a4213" /><Relationship Type="http://schemas.openxmlformats.org/officeDocument/2006/relationships/slide" Target="/ppt/slides/slide1.xml" Id="Rd0d653e803bd4236" /><Relationship Type="http://schemas.openxmlformats.org/officeDocument/2006/relationships/slide" Target="/ppt/slides/slide2.xml" Id="Radbab58f1c2b4007" /><Relationship Type="http://schemas.openxmlformats.org/officeDocument/2006/relationships/slide" Target="/ppt/slides/slide3.xml" Id="R752d54f991564173" /><Relationship Type="http://schemas.openxmlformats.org/officeDocument/2006/relationships/slide" Target="/ppt/slides/slide4.xml" Id="R5d84c44621414edf" /><Relationship Type="http://schemas.openxmlformats.org/officeDocument/2006/relationships/slide" Target="/ppt/slides/slide5.xml" Id="R76cbd94a257e4cc6" /><Relationship Type="http://schemas.openxmlformats.org/officeDocument/2006/relationships/slide" Target="/ppt/slides/slide6.xml" Id="R8e600ba44d4b48b9" /><Relationship Type="http://schemas.openxmlformats.org/officeDocument/2006/relationships/slide" Target="/ppt/slides/slide7.xml" Id="Rfbc2180efaa14b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aa7471447d44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be2ed856fd421d" /><Relationship Type="http://schemas.openxmlformats.org/officeDocument/2006/relationships/theme" Target="/ppt/slideMasters/theme/theme1.xml" Id="R49b0ebe3415243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be2ed856fd421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8bc5159274c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4620c61d99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eabfd6972d41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9a442259c46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b8eaf910ba44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2ef5d3ac34cd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3d36d759a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SERGIO CAPILE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SERGIO CAPILE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223 668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5 391 835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5 413 254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FILIPE PEREIRA CAPILÉ 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Sergio Capile, Bolignummer H0401, Ravnkollbakken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sergio.capile@gmail.com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911 690 128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SERGIO CAPILE AS</a:t>
            </a:r>
          </a:p>
        </p:txBody>
      </p:sp>
    </p:spTree>
  </p:cSld>
  <p:clrMapOvr>
    <a:masterClrMapping xmlns:a="http://schemas.openxmlformats.org/drawingml/2006/main"/>
  </p:clrMapOvr>
</p:sld>
</file>