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d012e6f32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0134cf2c94177"/>
  </p:sldMasterIdLst>
  <p:sldIdLst>
    <p:sldId xmlns:r="http://schemas.openxmlformats.org/officeDocument/2006/relationships" id="256" r:id="Rfd71b567bfc9493e"/>
    <p:sldId xmlns:r="http://schemas.openxmlformats.org/officeDocument/2006/relationships" id="257" r:id="R13f76faee67143d0"/>
    <p:sldId xmlns:r="http://schemas.openxmlformats.org/officeDocument/2006/relationships" id="258" r:id="Rd53c142792294625"/>
    <p:sldId xmlns:r="http://schemas.openxmlformats.org/officeDocument/2006/relationships" id="259" r:id="Rada1eaabe39e46e9"/>
    <p:sldId xmlns:r="http://schemas.openxmlformats.org/officeDocument/2006/relationships" id="260" r:id="R9399bd462b6a404d"/>
    <p:sldId xmlns:r="http://schemas.openxmlformats.org/officeDocument/2006/relationships" id="261" r:id="R1a2a0cca2b6f4feb"/>
    <p:sldId xmlns:r="http://schemas.openxmlformats.org/officeDocument/2006/relationships" id="262" r:id="Race98922168b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0134cf2c94177" /><Relationship Type="http://schemas.openxmlformats.org/officeDocument/2006/relationships/slide" Target="/ppt/slides/slide1.xml" Id="Rfd71b567bfc9493e" /><Relationship Type="http://schemas.openxmlformats.org/officeDocument/2006/relationships/slide" Target="/ppt/slides/slide2.xml" Id="R13f76faee67143d0" /><Relationship Type="http://schemas.openxmlformats.org/officeDocument/2006/relationships/slide" Target="/ppt/slides/slide3.xml" Id="Rd53c142792294625" /><Relationship Type="http://schemas.openxmlformats.org/officeDocument/2006/relationships/slide" Target="/ppt/slides/slide4.xml" Id="Rada1eaabe39e46e9" /><Relationship Type="http://schemas.openxmlformats.org/officeDocument/2006/relationships/slide" Target="/ppt/slides/slide5.xml" Id="R9399bd462b6a404d" /><Relationship Type="http://schemas.openxmlformats.org/officeDocument/2006/relationships/slide" Target="/ppt/slides/slide6.xml" Id="R1a2a0cca2b6f4feb" /><Relationship Type="http://schemas.openxmlformats.org/officeDocument/2006/relationships/slide" Target="/ppt/slides/slide7.xml" Id="Race98922168b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9cc8bafcc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e8a57d9a94a6b" /><Relationship Type="http://schemas.openxmlformats.org/officeDocument/2006/relationships/theme" Target="/ppt/slideMasters/theme/theme1.xml" Id="R6f884db0968d45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e8a57d9a9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01ca418e0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47b29d4a0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f327b5d39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38b462133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8759c60b0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d59299c8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03db376c8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MAGNOLIA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−341 371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9 394 145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39 431 654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39 458 784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LERBERG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