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75afeaa38041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3698652afd4f2e"/>
  </p:sldMasterIdLst>
  <p:sldIdLst>
    <p:sldId xmlns:r="http://schemas.openxmlformats.org/officeDocument/2006/relationships" id="256" r:id="R945bb942ff55403d"/>
    <p:sldId xmlns:r="http://schemas.openxmlformats.org/officeDocument/2006/relationships" id="257" r:id="R9ed60bda643c4a38"/>
    <p:sldId xmlns:r="http://schemas.openxmlformats.org/officeDocument/2006/relationships" id="258" r:id="R082644fd76194f46"/>
    <p:sldId xmlns:r="http://schemas.openxmlformats.org/officeDocument/2006/relationships" id="259" r:id="R735fe332d6394f47"/>
    <p:sldId xmlns:r="http://schemas.openxmlformats.org/officeDocument/2006/relationships" id="260" r:id="R5714afc632514ceb"/>
    <p:sldId xmlns:r="http://schemas.openxmlformats.org/officeDocument/2006/relationships" id="261" r:id="R138e10e0f7704287"/>
    <p:sldId xmlns:r="http://schemas.openxmlformats.org/officeDocument/2006/relationships" id="262" r:id="Rbbdd9e4b51b64f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3698652afd4f2e" /><Relationship Type="http://schemas.openxmlformats.org/officeDocument/2006/relationships/slide" Target="/ppt/slides/slide1.xml" Id="R945bb942ff55403d" /><Relationship Type="http://schemas.openxmlformats.org/officeDocument/2006/relationships/slide" Target="/ppt/slides/slide2.xml" Id="R9ed60bda643c4a38" /><Relationship Type="http://schemas.openxmlformats.org/officeDocument/2006/relationships/slide" Target="/ppt/slides/slide3.xml" Id="R082644fd76194f46" /><Relationship Type="http://schemas.openxmlformats.org/officeDocument/2006/relationships/slide" Target="/ppt/slides/slide4.xml" Id="R735fe332d6394f47" /><Relationship Type="http://schemas.openxmlformats.org/officeDocument/2006/relationships/slide" Target="/ppt/slides/slide5.xml" Id="R5714afc632514ceb" /><Relationship Type="http://schemas.openxmlformats.org/officeDocument/2006/relationships/slide" Target="/ppt/slides/slide6.xml" Id="R138e10e0f7704287" /><Relationship Type="http://schemas.openxmlformats.org/officeDocument/2006/relationships/slide" Target="/ppt/slides/slide7.xml" Id="Rbbdd9e4b51b64f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5e1f5e017140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ec54262674cc9" /><Relationship Type="http://schemas.openxmlformats.org/officeDocument/2006/relationships/theme" Target="/ppt/slideMasters/theme/theme1.xml" Id="R06a52ea2e43a49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3ec54262674c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17212278542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6a290f4494f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6cb6925524f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02f98dff647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fa91713a640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1db9fe3bf48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20e1b0f874f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SOLØR UTEMILJØ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SOLØR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SOLØR UTEMILJØ AS ble etablert [år] og holder til i Grinder.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SOLØR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SOLØR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SOLØR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−90 958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770 946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722 203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SOLØR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MORTEN ØVERBY NORHEIM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SOLØR UTEMILJØ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Vellingroveien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2264 Grinder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911 697 114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SOLØR UTEMILJØ AS</a:t>
            </a:r>
          </a:p>
        </p:txBody>
      </p:sp>
    </p:spTree>
  </p:cSld>
  <p:clrMapOvr>
    <a:masterClrMapping xmlns:a="http://schemas.openxmlformats.org/drawingml/2006/main"/>
  </p:clrMapOvr>
</p:sld>
</file>