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1220fa85b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02a6fcf844171"/>
  </p:sldMasterIdLst>
  <p:sldIdLst>
    <p:sldId xmlns:r="http://schemas.openxmlformats.org/officeDocument/2006/relationships" id="256" r:id="R1e6553fdc87c49f6"/>
    <p:sldId xmlns:r="http://schemas.openxmlformats.org/officeDocument/2006/relationships" id="257" r:id="R0a2dd413bb7d493a"/>
    <p:sldId xmlns:r="http://schemas.openxmlformats.org/officeDocument/2006/relationships" id="258" r:id="R757321ad3a9a4414"/>
    <p:sldId xmlns:r="http://schemas.openxmlformats.org/officeDocument/2006/relationships" id="259" r:id="Red824c1eb9234647"/>
    <p:sldId xmlns:r="http://schemas.openxmlformats.org/officeDocument/2006/relationships" id="260" r:id="R8811dbd3d5614806"/>
    <p:sldId xmlns:r="http://schemas.openxmlformats.org/officeDocument/2006/relationships" id="261" r:id="R6f45ec5e9bc74c7e"/>
    <p:sldId xmlns:r="http://schemas.openxmlformats.org/officeDocument/2006/relationships" id="262" r:id="R53bb40f4ab17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02a6fcf844171" /><Relationship Type="http://schemas.openxmlformats.org/officeDocument/2006/relationships/slide" Target="/ppt/slides/slide1.xml" Id="R1e6553fdc87c49f6" /><Relationship Type="http://schemas.openxmlformats.org/officeDocument/2006/relationships/slide" Target="/ppt/slides/slide2.xml" Id="R0a2dd413bb7d493a" /><Relationship Type="http://schemas.openxmlformats.org/officeDocument/2006/relationships/slide" Target="/ppt/slides/slide3.xml" Id="R757321ad3a9a4414" /><Relationship Type="http://schemas.openxmlformats.org/officeDocument/2006/relationships/slide" Target="/ppt/slides/slide4.xml" Id="Red824c1eb9234647" /><Relationship Type="http://schemas.openxmlformats.org/officeDocument/2006/relationships/slide" Target="/ppt/slides/slide5.xml" Id="R8811dbd3d5614806" /><Relationship Type="http://schemas.openxmlformats.org/officeDocument/2006/relationships/slide" Target="/ppt/slides/slide6.xml" Id="R6f45ec5e9bc74c7e" /><Relationship Type="http://schemas.openxmlformats.org/officeDocument/2006/relationships/slide" Target="/ppt/slides/slide7.xml" Id="R53bb40f4ab17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d299a546e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82f216ea4fd2" /><Relationship Type="http://schemas.openxmlformats.org/officeDocument/2006/relationships/theme" Target="/ppt/slideMasters/theme/theme1.xml" Id="Rdfa70b4aed67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982f216ea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1f7dd431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851efdea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fb3053ad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859bfcaa2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f62f28d1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09c4c5dd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b1a0fd1f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2 572 509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911 734 427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