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5b8c6ba7946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e1d47332a4533"/>
  </p:sldMasterIdLst>
  <p:sldIdLst>
    <p:sldId xmlns:r="http://schemas.openxmlformats.org/officeDocument/2006/relationships" id="256" r:id="R211828a2955c47e2"/>
    <p:sldId xmlns:r="http://schemas.openxmlformats.org/officeDocument/2006/relationships" id="257" r:id="Rb1c3b5d6f5bf4d5e"/>
    <p:sldId xmlns:r="http://schemas.openxmlformats.org/officeDocument/2006/relationships" id="258" r:id="Rd5a5eae6215141b1"/>
    <p:sldId xmlns:r="http://schemas.openxmlformats.org/officeDocument/2006/relationships" id="259" r:id="R50c0cef2ae664408"/>
    <p:sldId xmlns:r="http://schemas.openxmlformats.org/officeDocument/2006/relationships" id="260" r:id="R2abed6693f8c40db"/>
    <p:sldId xmlns:r="http://schemas.openxmlformats.org/officeDocument/2006/relationships" id="261" r:id="Rb810681738454bcb"/>
    <p:sldId xmlns:r="http://schemas.openxmlformats.org/officeDocument/2006/relationships" id="262" r:id="Ra54703c0d581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e1d47332a4533" /><Relationship Type="http://schemas.openxmlformats.org/officeDocument/2006/relationships/slide" Target="/ppt/slides/slide1.xml" Id="R211828a2955c47e2" /><Relationship Type="http://schemas.openxmlformats.org/officeDocument/2006/relationships/slide" Target="/ppt/slides/slide2.xml" Id="Rb1c3b5d6f5bf4d5e" /><Relationship Type="http://schemas.openxmlformats.org/officeDocument/2006/relationships/slide" Target="/ppt/slides/slide3.xml" Id="Rd5a5eae6215141b1" /><Relationship Type="http://schemas.openxmlformats.org/officeDocument/2006/relationships/slide" Target="/ppt/slides/slide4.xml" Id="R50c0cef2ae664408" /><Relationship Type="http://schemas.openxmlformats.org/officeDocument/2006/relationships/slide" Target="/ppt/slides/slide5.xml" Id="R2abed6693f8c40db" /><Relationship Type="http://schemas.openxmlformats.org/officeDocument/2006/relationships/slide" Target="/ppt/slides/slide6.xml" Id="Rb810681738454bcb" /><Relationship Type="http://schemas.openxmlformats.org/officeDocument/2006/relationships/slide" Target="/ppt/slides/slide7.xml" Id="Ra54703c0d581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f690746744e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345499f81480b" /><Relationship Type="http://schemas.openxmlformats.org/officeDocument/2006/relationships/theme" Target="/ppt/slideMasters/theme/theme1.xml" Id="R097d4bb70def43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345499f81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3e78bb30a4d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54f998078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36bbd18db40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85190becd43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4809e6b3e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4978be407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fe2237dc1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