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b1288b45ef46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c95bcd7b8e449f"/>
  </p:sldMasterIdLst>
  <p:sldIdLst>
    <p:sldId xmlns:r="http://schemas.openxmlformats.org/officeDocument/2006/relationships" id="256" r:id="R5b9957951ce945a8"/>
    <p:sldId xmlns:r="http://schemas.openxmlformats.org/officeDocument/2006/relationships" id="257" r:id="R92beb73755f2411f"/>
    <p:sldId xmlns:r="http://schemas.openxmlformats.org/officeDocument/2006/relationships" id="258" r:id="R81b4d2ca55564835"/>
    <p:sldId xmlns:r="http://schemas.openxmlformats.org/officeDocument/2006/relationships" id="259" r:id="Rb443dc5e12e644b7"/>
    <p:sldId xmlns:r="http://schemas.openxmlformats.org/officeDocument/2006/relationships" id="260" r:id="R6e795667ecc342e3"/>
    <p:sldId xmlns:r="http://schemas.openxmlformats.org/officeDocument/2006/relationships" id="261" r:id="Rb2e24e181c124d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c95bcd7b8e449f" /><Relationship Type="http://schemas.openxmlformats.org/officeDocument/2006/relationships/slide" Target="/ppt/slides/slide1.xml" Id="R5b9957951ce945a8" /><Relationship Type="http://schemas.openxmlformats.org/officeDocument/2006/relationships/slide" Target="/ppt/slides/slide2.xml" Id="R92beb73755f2411f" /><Relationship Type="http://schemas.openxmlformats.org/officeDocument/2006/relationships/slide" Target="/ppt/slides/slide3.xml" Id="R81b4d2ca55564835" /><Relationship Type="http://schemas.openxmlformats.org/officeDocument/2006/relationships/slide" Target="/ppt/slides/slide4.xml" Id="Rb443dc5e12e644b7" /><Relationship Type="http://schemas.openxmlformats.org/officeDocument/2006/relationships/slide" Target="/ppt/slides/slide5.xml" Id="R6e795667ecc342e3" /><Relationship Type="http://schemas.openxmlformats.org/officeDocument/2006/relationships/slide" Target="/ppt/slides/slide6.xml" Id="Rb2e24e181c124d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ebc110646344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827f33ccf47fe" /><Relationship Type="http://schemas.openxmlformats.org/officeDocument/2006/relationships/theme" Target="/ppt/slideMasters/theme/theme1.xml" Id="R2225948316af4e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3827f33ccf47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fa0a61ec24c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2019bba6342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a8be743184a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79a835e3f45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35d14c0d245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927ba391749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SPAREBANK 1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SPAREBANK 1 UTBYTTE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1 338 998 880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1 268 704 978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1 262 565 911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8 390 936 805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8 409 046 407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50 92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forvaltning@sr-bank.no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911 777 258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