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372dc824d04b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bf377af7ba45b0"/>
  </p:sldMasterIdLst>
  <p:sldIdLst>
    <p:sldId xmlns:r="http://schemas.openxmlformats.org/officeDocument/2006/relationships" id="256" r:id="Rb81445d69ab142a9"/>
    <p:sldId xmlns:r="http://schemas.openxmlformats.org/officeDocument/2006/relationships" id="257" r:id="R5e1c74b661aa4d5e"/>
    <p:sldId xmlns:r="http://schemas.openxmlformats.org/officeDocument/2006/relationships" id="258" r:id="Ra916e7e32eea49e8"/>
    <p:sldId xmlns:r="http://schemas.openxmlformats.org/officeDocument/2006/relationships" id="259" r:id="R5dc867911d454d45"/>
    <p:sldId xmlns:r="http://schemas.openxmlformats.org/officeDocument/2006/relationships" id="260" r:id="Rd16a8da8e747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bf377af7ba45b0" /><Relationship Type="http://schemas.openxmlformats.org/officeDocument/2006/relationships/slide" Target="/ppt/slides/slide1.xml" Id="Rb81445d69ab142a9" /><Relationship Type="http://schemas.openxmlformats.org/officeDocument/2006/relationships/slide" Target="/ppt/slides/slide2.xml" Id="R5e1c74b661aa4d5e" /><Relationship Type="http://schemas.openxmlformats.org/officeDocument/2006/relationships/slide" Target="/ppt/slides/slide3.xml" Id="Ra916e7e32eea49e8" /><Relationship Type="http://schemas.openxmlformats.org/officeDocument/2006/relationships/slide" Target="/ppt/slides/slide4.xml" Id="R5dc867911d454d45" /><Relationship Type="http://schemas.openxmlformats.org/officeDocument/2006/relationships/slide" Target="/ppt/slides/slide5.xml" Id="Rd16a8da8e747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735ec8961b44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2221b18e24798" /><Relationship Type="http://schemas.openxmlformats.org/officeDocument/2006/relationships/theme" Target="/ppt/slideMasters/theme/theme1.xml" Id="R106d6282358d45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72221b18e247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cda8ae85b48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4369644b343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32e1fbcc3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be47a99164d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65323155645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GAMLEBYEN OG GRØNLAND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GAMLEBYEN OG GRØNLAND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GAMLEBYEN OG GRØNLAND SOKN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GAMLEBYEN OG GRØNLAND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GAMLEBYEN OG GRØNLAND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GAMLEBYEN OG GRØNLAND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post.gamlebyen.gronland.oslo@kirken.no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kirken.no/gamlebyenoggronland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911 851 725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GAMLEBYEN OG GRØNLAND SOKN</a:t>
            </a:r>
          </a:p>
        </p:txBody>
      </p:sp>
    </p:spTree>
  </p:cSld>
  <p:clrMapOvr>
    <a:masterClrMapping xmlns:a="http://schemas.openxmlformats.org/drawingml/2006/main"/>
  </p:clrMapOvr>
</p:sld>
</file>