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5cd941fdd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08b9d4b8b4353"/>
  </p:sldMasterIdLst>
  <p:sldIdLst>
    <p:sldId xmlns:r="http://schemas.openxmlformats.org/officeDocument/2006/relationships" id="256" r:id="R105bdfde809a4f82"/>
    <p:sldId xmlns:r="http://schemas.openxmlformats.org/officeDocument/2006/relationships" id="257" r:id="R55c6ad14f8f747e2"/>
    <p:sldId xmlns:r="http://schemas.openxmlformats.org/officeDocument/2006/relationships" id="258" r:id="Rf04338c4687e462a"/>
    <p:sldId xmlns:r="http://schemas.openxmlformats.org/officeDocument/2006/relationships" id="259" r:id="R39ffa288e7434155"/>
    <p:sldId xmlns:r="http://schemas.openxmlformats.org/officeDocument/2006/relationships" id="260" r:id="Rf7699a41228b4a58"/>
    <p:sldId xmlns:r="http://schemas.openxmlformats.org/officeDocument/2006/relationships" id="261" r:id="Rfc3b38fdc3bf4d53"/>
    <p:sldId xmlns:r="http://schemas.openxmlformats.org/officeDocument/2006/relationships" id="262" r:id="R78e893e4f38f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08b9d4b8b4353" /><Relationship Type="http://schemas.openxmlformats.org/officeDocument/2006/relationships/slide" Target="/ppt/slides/slide1.xml" Id="R105bdfde809a4f82" /><Relationship Type="http://schemas.openxmlformats.org/officeDocument/2006/relationships/slide" Target="/ppt/slides/slide2.xml" Id="R55c6ad14f8f747e2" /><Relationship Type="http://schemas.openxmlformats.org/officeDocument/2006/relationships/slide" Target="/ppt/slides/slide3.xml" Id="Rf04338c4687e462a" /><Relationship Type="http://schemas.openxmlformats.org/officeDocument/2006/relationships/slide" Target="/ppt/slides/slide4.xml" Id="R39ffa288e7434155" /><Relationship Type="http://schemas.openxmlformats.org/officeDocument/2006/relationships/slide" Target="/ppt/slides/slide5.xml" Id="Rf7699a41228b4a58" /><Relationship Type="http://schemas.openxmlformats.org/officeDocument/2006/relationships/slide" Target="/ppt/slides/slide6.xml" Id="Rfc3b38fdc3bf4d53" /><Relationship Type="http://schemas.openxmlformats.org/officeDocument/2006/relationships/slide" Target="/ppt/slides/slide7.xml" Id="R78e893e4f38f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ec3656ef5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dce8c34c4769" /><Relationship Type="http://schemas.openxmlformats.org/officeDocument/2006/relationships/theme" Target="/ppt/slideMasters/theme/theme1.xml" Id="R9dda5743625e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edce8c34c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8b3ee7de0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bbc655aba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744f7bc4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b6160e11a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22166062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7fe1f6d7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8a6470a44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