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e45b34cd4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066a483364f87"/>
  </p:sldMasterIdLst>
  <p:sldIdLst>
    <p:sldId xmlns:r="http://schemas.openxmlformats.org/officeDocument/2006/relationships" id="256" r:id="R107b392e85154c87"/>
    <p:sldId xmlns:r="http://schemas.openxmlformats.org/officeDocument/2006/relationships" id="257" r:id="R3415f4eec897429d"/>
    <p:sldId xmlns:r="http://schemas.openxmlformats.org/officeDocument/2006/relationships" id="258" r:id="R51cb55cde45446bb"/>
    <p:sldId xmlns:r="http://schemas.openxmlformats.org/officeDocument/2006/relationships" id="259" r:id="R64c49a1a04054de6"/>
    <p:sldId xmlns:r="http://schemas.openxmlformats.org/officeDocument/2006/relationships" id="260" r:id="R3154db55d6cb4ad7"/>
    <p:sldId xmlns:r="http://schemas.openxmlformats.org/officeDocument/2006/relationships" id="261" r:id="Rf06d9f2131734dd6"/>
    <p:sldId xmlns:r="http://schemas.openxmlformats.org/officeDocument/2006/relationships" id="262" r:id="Rd0eba23ffd6c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066a483364f87" /><Relationship Type="http://schemas.openxmlformats.org/officeDocument/2006/relationships/slide" Target="/ppt/slides/slide1.xml" Id="R107b392e85154c87" /><Relationship Type="http://schemas.openxmlformats.org/officeDocument/2006/relationships/slide" Target="/ppt/slides/slide2.xml" Id="R3415f4eec897429d" /><Relationship Type="http://schemas.openxmlformats.org/officeDocument/2006/relationships/slide" Target="/ppt/slides/slide3.xml" Id="R51cb55cde45446bb" /><Relationship Type="http://schemas.openxmlformats.org/officeDocument/2006/relationships/slide" Target="/ppt/slides/slide4.xml" Id="R64c49a1a04054de6" /><Relationship Type="http://schemas.openxmlformats.org/officeDocument/2006/relationships/slide" Target="/ppt/slides/slide5.xml" Id="R3154db55d6cb4ad7" /><Relationship Type="http://schemas.openxmlformats.org/officeDocument/2006/relationships/slide" Target="/ppt/slides/slide6.xml" Id="Rf06d9f2131734dd6" /><Relationship Type="http://schemas.openxmlformats.org/officeDocument/2006/relationships/slide" Target="/ppt/slides/slide7.xml" Id="Rd0eba23ffd6c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bc07a075b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f0f3c8cc48cf" /><Relationship Type="http://schemas.openxmlformats.org/officeDocument/2006/relationships/theme" Target="/ppt/slideMasters/theme/theme1.xml" Id="R67715c8d46e5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6f0f3c8cc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8f6acf90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b9560d4a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de76f5b7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dd65f77e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dc68609e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3e482e2c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829e2974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13 381 200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−13 744 342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237 853 483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751 152 810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eiendom@frydenbo.no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911 860 597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