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771afa12e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a293aa7204232"/>
  </p:sldMasterIdLst>
  <p:sldIdLst>
    <p:sldId xmlns:r="http://schemas.openxmlformats.org/officeDocument/2006/relationships" id="256" r:id="R21a8781b305340c5"/>
    <p:sldId xmlns:r="http://schemas.openxmlformats.org/officeDocument/2006/relationships" id="257" r:id="R3b359c7cd6084a7d"/>
    <p:sldId xmlns:r="http://schemas.openxmlformats.org/officeDocument/2006/relationships" id="258" r:id="Ref2358ae28ea4d64"/>
    <p:sldId xmlns:r="http://schemas.openxmlformats.org/officeDocument/2006/relationships" id="259" r:id="R5a58aa0cbfb44846"/>
    <p:sldId xmlns:r="http://schemas.openxmlformats.org/officeDocument/2006/relationships" id="260" r:id="Re561e14f34be4865"/>
    <p:sldId xmlns:r="http://schemas.openxmlformats.org/officeDocument/2006/relationships" id="261" r:id="Rfa4e9d28292741c2"/>
    <p:sldId xmlns:r="http://schemas.openxmlformats.org/officeDocument/2006/relationships" id="262" r:id="R7bb3b36c60e8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a293aa7204232" /><Relationship Type="http://schemas.openxmlformats.org/officeDocument/2006/relationships/slide" Target="/ppt/slides/slide1.xml" Id="R21a8781b305340c5" /><Relationship Type="http://schemas.openxmlformats.org/officeDocument/2006/relationships/slide" Target="/ppt/slides/slide2.xml" Id="R3b359c7cd6084a7d" /><Relationship Type="http://schemas.openxmlformats.org/officeDocument/2006/relationships/slide" Target="/ppt/slides/slide3.xml" Id="Ref2358ae28ea4d64" /><Relationship Type="http://schemas.openxmlformats.org/officeDocument/2006/relationships/slide" Target="/ppt/slides/slide4.xml" Id="R5a58aa0cbfb44846" /><Relationship Type="http://schemas.openxmlformats.org/officeDocument/2006/relationships/slide" Target="/ppt/slides/slide5.xml" Id="Re561e14f34be4865" /><Relationship Type="http://schemas.openxmlformats.org/officeDocument/2006/relationships/slide" Target="/ppt/slides/slide6.xml" Id="Rfa4e9d28292741c2" /><Relationship Type="http://schemas.openxmlformats.org/officeDocument/2006/relationships/slide" Target="/ppt/slides/slide7.xml" Id="R7bb3b36c60e8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b4505fbff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f419837f40b3" /><Relationship Type="http://schemas.openxmlformats.org/officeDocument/2006/relationships/theme" Target="/ppt/slideMasters/theme/theme1.xml" Id="R73d951d8ad5d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0f419837f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8243af4c9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5bb21108c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d478b99d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7c88aabe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32c06bc0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6a603645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1ada95fe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