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86e8997f1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113d93ddb43be"/>
  </p:sldMasterIdLst>
  <p:sldIdLst>
    <p:sldId xmlns:r="http://schemas.openxmlformats.org/officeDocument/2006/relationships" id="256" r:id="R660f138524394989"/>
    <p:sldId xmlns:r="http://schemas.openxmlformats.org/officeDocument/2006/relationships" id="257" r:id="R060210d56bf84ee2"/>
    <p:sldId xmlns:r="http://schemas.openxmlformats.org/officeDocument/2006/relationships" id="258" r:id="R1a4bd0b82d884ca6"/>
    <p:sldId xmlns:r="http://schemas.openxmlformats.org/officeDocument/2006/relationships" id="259" r:id="R553523f734ab41a9"/>
    <p:sldId xmlns:r="http://schemas.openxmlformats.org/officeDocument/2006/relationships" id="260" r:id="Ref2f5f1cded64e6d"/>
    <p:sldId xmlns:r="http://schemas.openxmlformats.org/officeDocument/2006/relationships" id="261" r:id="R82649c9425534841"/>
    <p:sldId xmlns:r="http://schemas.openxmlformats.org/officeDocument/2006/relationships" id="262" r:id="Rf9e7b302c18b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113d93ddb43be" /><Relationship Type="http://schemas.openxmlformats.org/officeDocument/2006/relationships/slide" Target="/ppt/slides/slide1.xml" Id="R660f138524394989" /><Relationship Type="http://schemas.openxmlformats.org/officeDocument/2006/relationships/slide" Target="/ppt/slides/slide2.xml" Id="R060210d56bf84ee2" /><Relationship Type="http://schemas.openxmlformats.org/officeDocument/2006/relationships/slide" Target="/ppt/slides/slide3.xml" Id="R1a4bd0b82d884ca6" /><Relationship Type="http://schemas.openxmlformats.org/officeDocument/2006/relationships/slide" Target="/ppt/slides/slide4.xml" Id="R553523f734ab41a9" /><Relationship Type="http://schemas.openxmlformats.org/officeDocument/2006/relationships/slide" Target="/ppt/slides/slide5.xml" Id="Ref2f5f1cded64e6d" /><Relationship Type="http://schemas.openxmlformats.org/officeDocument/2006/relationships/slide" Target="/ppt/slides/slide6.xml" Id="R82649c9425534841" /><Relationship Type="http://schemas.openxmlformats.org/officeDocument/2006/relationships/slide" Target="/ppt/slides/slide7.xml" Id="Rf9e7b302c18b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1cff4dc20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bc1355a744e9" /><Relationship Type="http://schemas.openxmlformats.org/officeDocument/2006/relationships/theme" Target="/ppt/slideMasters/theme/theme1.xml" Id="R1d4a63d42d63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2bc1355a7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cb8b8b6542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5dc19cd5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9ef5ce0b9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163d61da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17160704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c2b3caf50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8ce5ea93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