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041d82c99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2ea112fa24ea8"/>
  </p:sldMasterIdLst>
  <p:sldIdLst>
    <p:sldId xmlns:r="http://schemas.openxmlformats.org/officeDocument/2006/relationships" id="256" r:id="R21025f830f764da1"/>
    <p:sldId xmlns:r="http://schemas.openxmlformats.org/officeDocument/2006/relationships" id="257" r:id="R8b1ecdb057914935"/>
    <p:sldId xmlns:r="http://schemas.openxmlformats.org/officeDocument/2006/relationships" id="258" r:id="R9407b8ad8e744eba"/>
    <p:sldId xmlns:r="http://schemas.openxmlformats.org/officeDocument/2006/relationships" id="259" r:id="Rb2be19ee41674f37"/>
    <p:sldId xmlns:r="http://schemas.openxmlformats.org/officeDocument/2006/relationships" id="260" r:id="Re6564b482c00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2ea112fa24ea8" /><Relationship Type="http://schemas.openxmlformats.org/officeDocument/2006/relationships/slide" Target="/ppt/slides/slide1.xml" Id="R21025f830f764da1" /><Relationship Type="http://schemas.openxmlformats.org/officeDocument/2006/relationships/slide" Target="/ppt/slides/slide2.xml" Id="R8b1ecdb057914935" /><Relationship Type="http://schemas.openxmlformats.org/officeDocument/2006/relationships/slide" Target="/ppt/slides/slide3.xml" Id="R9407b8ad8e744eba" /><Relationship Type="http://schemas.openxmlformats.org/officeDocument/2006/relationships/slide" Target="/ppt/slides/slide4.xml" Id="Rb2be19ee41674f37" /><Relationship Type="http://schemas.openxmlformats.org/officeDocument/2006/relationships/slide" Target="/ppt/slides/slide5.xml" Id="Re6564b482c00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1300b4ecd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6ed483b344317" /><Relationship Type="http://schemas.openxmlformats.org/officeDocument/2006/relationships/theme" Target="/ppt/slideMasters/theme/theme1.xml" Id="Ra70c16fc4fc1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6ed483b34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e6e8f052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be15d9a3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9fa059c4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fb13feee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c3d5faa1c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SKORPEN GRENDAHUSLAG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SKORPEN GRENDAHUSLAG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911 887 983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SKORPEN GRENDAHUSLAG</a:t>
            </a:r>
          </a:p>
        </p:txBody>
      </p:sp>
    </p:spTree>
  </p:cSld>
  <p:clrMapOvr>
    <a:masterClrMapping xmlns:a="http://schemas.openxmlformats.org/drawingml/2006/main"/>
  </p:clrMapOvr>
</p:sld>
</file>