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5c7d8a250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61df69ef143a2"/>
  </p:sldMasterIdLst>
  <p:sldIdLst>
    <p:sldId xmlns:r="http://schemas.openxmlformats.org/officeDocument/2006/relationships" id="256" r:id="R14a94350b48544c3"/>
    <p:sldId xmlns:r="http://schemas.openxmlformats.org/officeDocument/2006/relationships" id="257" r:id="R72ee400cc92d49c5"/>
    <p:sldId xmlns:r="http://schemas.openxmlformats.org/officeDocument/2006/relationships" id="258" r:id="R3eecb395e5364e16"/>
    <p:sldId xmlns:r="http://schemas.openxmlformats.org/officeDocument/2006/relationships" id="259" r:id="R6a3173f0ecb14986"/>
    <p:sldId xmlns:r="http://schemas.openxmlformats.org/officeDocument/2006/relationships" id="260" r:id="R3285d95ef0a34b57"/>
    <p:sldId xmlns:r="http://schemas.openxmlformats.org/officeDocument/2006/relationships" id="261" r:id="R0296a2307ca64273"/>
    <p:sldId xmlns:r="http://schemas.openxmlformats.org/officeDocument/2006/relationships" id="262" r:id="R6fd072972c28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61df69ef143a2" /><Relationship Type="http://schemas.openxmlformats.org/officeDocument/2006/relationships/slide" Target="/ppt/slides/slide1.xml" Id="R14a94350b48544c3" /><Relationship Type="http://schemas.openxmlformats.org/officeDocument/2006/relationships/slide" Target="/ppt/slides/slide2.xml" Id="R72ee400cc92d49c5" /><Relationship Type="http://schemas.openxmlformats.org/officeDocument/2006/relationships/slide" Target="/ppt/slides/slide3.xml" Id="R3eecb395e5364e16" /><Relationship Type="http://schemas.openxmlformats.org/officeDocument/2006/relationships/slide" Target="/ppt/slides/slide4.xml" Id="R6a3173f0ecb14986" /><Relationship Type="http://schemas.openxmlformats.org/officeDocument/2006/relationships/slide" Target="/ppt/slides/slide5.xml" Id="R3285d95ef0a34b57" /><Relationship Type="http://schemas.openxmlformats.org/officeDocument/2006/relationships/slide" Target="/ppt/slides/slide6.xml" Id="R0296a2307ca64273" /><Relationship Type="http://schemas.openxmlformats.org/officeDocument/2006/relationships/slide" Target="/ppt/slides/slide7.xml" Id="R6fd072972c28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136602d97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2dc87796d46b7" /><Relationship Type="http://schemas.openxmlformats.org/officeDocument/2006/relationships/theme" Target="/ppt/slideMasters/theme/theme1.xml" Id="Rd5bc6650c63b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2dc87796d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293d032f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7ca03607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3473a85ae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0f0b2e1c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f0489f3f2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c59ae4754a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b69185bc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DORAH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DORAH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DANIELSEN WOOD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JOSEPH WOOD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annewood.no@gmail.com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911 893 231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DORAH AS</a:t>
            </a:r>
          </a:p>
        </p:txBody>
      </p:sp>
    </p:spTree>
  </p:cSld>
  <p:clrMapOvr>
    <a:masterClrMapping xmlns:a="http://schemas.openxmlformats.org/drawingml/2006/main"/>
  </p:clrMapOvr>
</p:sld>
</file>