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2f94c4f08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7b704720d495a"/>
  </p:sldMasterIdLst>
  <p:sldIdLst>
    <p:sldId xmlns:r="http://schemas.openxmlformats.org/officeDocument/2006/relationships" id="256" r:id="Rdd0d39b14d5d4870"/>
    <p:sldId xmlns:r="http://schemas.openxmlformats.org/officeDocument/2006/relationships" id="257" r:id="R0c17a9cca87f49a7"/>
    <p:sldId xmlns:r="http://schemas.openxmlformats.org/officeDocument/2006/relationships" id="258" r:id="R569251b9f8f74f82"/>
    <p:sldId xmlns:r="http://schemas.openxmlformats.org/officeDocument/2006/relationships" id="259" r:id="R67156f7cce3c4154"/>
    <p:sldId xmlns:r="http://schemas.openxmlformats.org/officeDocument/2006/relationships" id="260" r:id="R538c8d6f120d41aa"/>
    <p:sldId xmlns:r="http://schemas.openxmlformats.org/officeDocument/2006/relationships" id="261" r:id="Rda30178c924441c4"/>
    <p:sldId xmlns:r="http://schemas.openxmlformats.org/officeDocument/2006/relationships" id="262" r:id="R849a244ba953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7b704720d495a" /><Relationship Type="http://schemas.openxmlformats.org/officeDocument/2006/relationships/slide" Target="/ppt/slides/slide1.xml" Id="Rdd0d39b14d5d4870" /><Relationship Type="http://schemas.openxmlformats.org/officeDocument/2006/relationships/slide" Target="/ppt/slides/slide2.xml" Id="R0c17a9cca87f49a7" /><Relationship Type="http://schemas.openxmlformats.org/officeDocument/2006/relationships/slide" Target="/ppt/slides/slide3.xml" Id="R569251b9f8f74f82" /><Relationship Type="http://schemas.openxmlformats.org/officeDocument/2006/relationships/slide" Target="/ppt/slides/slide4.xml" Id="R67156f7cce3c4154" /><Relationship Type="http://schemas.openxmlformats.org/officeDocument/2006/relationships/slide" Target="/ppt/slides/slide5.xml" Id="R538c8d6f120d41aa" /><Relationship Type="http://schemas.openxmlformats.org/officeDocument/2006/relationships/slide" Target="/ppt/slides/slide6.xml" Id="Rda30178c924441c4" /><Relationship Type="http://schemas.openxmlformats.org/officeDocument/2006/relationships/slide" Target="/ppt/slides/slide7.xml" Id="R849a244ba953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93a6666dd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e2a2633f4d19" /><Relationship Type="http://schemas.openxmlformats.org/officeDocument/2006/relationships/theme" Target="/ppt/slideMasters/theme/theme1.xml" Id="R017cf2f836ee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5e2a2633f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e70d1113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40cb1a41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4a834712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d95a2e17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662ac6dc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03981d6a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c3e8fa57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 GAGNUM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GAGNUM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FREDBERG GAGNUM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 GAGNUM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66845073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