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86911221dc42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b4c727abb741ee"/>
  </p:sldMasterIdLst>
  <p:sldIdLst>
    <p:sldId xmlns:r="http://schemas.openxmlformats.org/officeDocument/2006/relationships" id="256" r:id="R9935916c7acb4d0f"/>
    <p:sldId xmlns:r="http://schemas.openxmlformats.org/officeDocument/2006/relationships" id="257" r:id="Rd7fcaf42960d4039"/>
    <p:sldId xmlns:r="http://schemas.openxmlformats.org/officeDocument/2006/relationships" id="258" r:id="R9ce8138419df42ac"/>
    <p:sldId xmlns:r="http://schemas.openxmlformats.org/officeDocument/2006/relationships" id="259" r:id="R372f49f636eb4ff1"/>
    <p:sldId xmlns:r="http://schemas.openxmlformats.org/officeDocument/2006/relationships" id="260" r:id="R574b4ce1c3704ae7"/>
    <p:sldId xmlns:r="http://schemas.openxmlformats.org/officeDocument/2006/relationships" id="261" r:id="Ref1853214a8944eb"/>
    <p:sldId xmlns:r="http://schemas.openxmlformats.org/officeDocument/2006/relationships" id="262" r:id="Rb44af2c1cb4347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b4c727abb741ee" /><Relationship Type="http://schemas.openxmlformats.org/officeDocument/2006/relationships/slide" Target="/ppt/slides/slide1.xml" Id="R9935916c7acb4d0f" /><Relationship Type="http://schemas.openxmlformats.org/officeDocument/2006/relationships/slide" Target="/ppt/slides/slide2.xml" Id="Rd7fcaf42960d4039" /><Relationship Type="http://schemas.openxmlformats.org/officeDocument/2006/relationships/slide" Target="/ppt/slides/slide3.xml" Id="R9ce8138419df42ac" /><Relationship Type="http://schemas.openxmlformats.org/officeDocument/2006/relationships/slide" Target="/ppt/slides/slide4.xml" Id="R372f49f636eb4ff1" /><Relationship Type="http://schemas.openxmlformats.org/officeDocument/2006/relationships/slide" Target="/ppt/slides/slide5.xml" Id="R574b4ce1c3704ae7" /><Relationship Type="http://schemas.openxmlformats.org/officeDocument/2006/relationships/slide" Target="/ppt/slides/slide6.xml" Id="Ref1853214a8944eb" /><Relationship Type="http://schemas.openxmlformats.org/officeDocument/2006/relationships/slide" Target="/ppt/slides/slide7.xml" Id="Rb44af2c1cb4347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bce3bd748a44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dd2d7b3854b38" /><Relationship Type="http://schemas.openxmlformats.org/officeDocument/2006/relationships/theme" Target="/ppt/slideMasters/theme/theme1.xml" Id="Re4b88ad32b2445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4dd2d7b3854b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e8e1abe3b41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811ad20d343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3d6f3258643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e1e8169c34a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e2511fe8844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2bcad395146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19987f9c943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JINGLE JANGLE MORNING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JINGLE JANGLE MORNING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JINGLE JANGLE MORNING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JINGLE JANGLE MORNING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JINGLE JANGLE MORNING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JINGLE JANGLE MORNING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142 993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159 347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398 445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457 123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JINGLE JANGLE MORNING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HENRIK FOLKE OSSUM  –  83,3 %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TORUNN ØSTREM OSSUM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JINGLE JANGLE MORNING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Storengveien 31A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tambourine@jinglejanglemorning.no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911 919 613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JINGLE JANGLE MORNING AS</a:t>
            </a:r>
          </a:p>
        </p:txBody>
      </p:sp>
    </p:spTree>
  </p:cSld>
  <p:clrMapOvr>
    <a:masterClrMapping xmlns:a="http://schemas.openxmlformats.org/drawingml/2006/main"/>
  </p:clrMapOvr>
</p:sld>
</file>